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2" r:id="rId3"/>
    <p:sldMasterId id="2147483764" r:id="rId4"/>
    <p:sldMasterId id="2147483773" r:id="rId5"/>
  </p:sldMasterIdLst>
  <p:notesMasterIdLst>
    <p:notesMasterId r:id="rId12"/>
  </p:notesMasterIdLst>
  <p:handoutMasterIdLst>
    <p:handoutMasterId r:id="rId13"/>
  </p:handoutMasterIdLst>
  <p:sldIdLst>
    <p:sldId id="1067" r:id="rId6"/>
    <p:sldId id="1050" r:id="rId7"/>
    <p:sldId id="1052" r:id="rId8"/>
    <p:sldId id="1060" r:id="rId9"/>
    <p:sldId id="1072" r:id="rId10"/>
    <p:sldId id="1061" r:id="rId11"/>
  </p:sldIdLst>
  <p:sldSz cx="9144000" cy="6858000" type="screen4x3"/>
  <p:notesSz cx="6797675" cy="98726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58"/>
    <a:srgbClr val="0066FF"/>
    <a:srgbClr val="009999"/>
    <a:srgbClr val="000066"/>
    <a:srgbClr val="E00030"/>
    <a:srgbClr val="E0002F"/>
    <a:srgbClr val="800000"/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B07A12-6487-4317-A392-DD8F612271E7}" v="25" dt="2023-03-16T12:50:31.3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Світлий стиль 2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Помірний стиль 3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Світлий стиль 3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із теми 1 –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Помірний стиль 4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4127" autoAdjust="0"/>
  </p:normalViewPr>
  <p:slideViewPr>
    <p:cSldViewPr>
      <p:cViewPr varScale="1">
        <p:scale>
          <a:sx n="110" d="100"/>
          <a:sy n="110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32" y="-126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 RUD" userId="1e48babb-79a0-4c2b-8bfa-33f3c4b0094b" providerId="ADAL" clId="{52B07A12-6487-4317-A392-DD8F612271E7}"/>
    <pc:docChg chg="undo custSel delSld modSld sldOrd">
      <pc:chgData name="Alexandr RUD" userId="1e48babb-79a0-4c2b-8bfa-33f3c4b0094b" providerId="ADAL" clId="{52B07A12-6487-4317-A392-DD8F612271E7}" dt="2023-03-16T12:50:40.070" v="571" actId="1076"/>
      <pc:docMkLst>
        <pc:docMk/>
      </pc:docMkLst>
      <pc:sldChg chg="modSp mod">
        <pc:chgData name="Alexandr RUD" userId="1e48babb-79a0-4c2b-8bfa-33f3c4b0094b" providerId="ADAL" clId="{52B07A12-6487-4317-A392-DD8F612271E7}" dt="2023-03-16T10:38:47.743" v="218" actId="20577"/>
        <pc:sldMkLst>
          <pc:docMk/>
          <pc:sldMk cId="2996474228" sldId="1050"/>
        </pc:sldMkLst>
        <pc:spChg chg="mod">
          <ac:chgData name="Alexandr RUD" userId="1e48babb-79a0-4c2b-8bfa-33f3c4b0094b" providerId="ADAL" clId="{52B07A12-6487-4317-A392-DD8F612271E7}" dt="2023-03-16T10:38:39.234" v="213" actId="6549"/>
          <ac:spMkLst>
            <pc:docMk/>
            <pc:sldMk cId="2996474228" sldId="1050"/>
            <ac:spMk id="4" creationId="{00000000-0000-0000-0000-000000000000}"/>
          </ac:spMkLst>
        </pc:spChg>
        <pc:graphicFrameChg chg="modGraphic">
          <ac:chgData name="Alexandr RUD" userId="1e48babb-79a0-4c2b-8bfa-33f3c4b0094b" providerId="ADAL" clId="{52B07A12-6487-4317-A392-DD8F612271E7}" dt="2023-03-16T10:38:47.743" v="218" actId="20577"/>
          <ac:graphicFrameMkLst>
            <pc:docMk/>
            <pc:sldMk cId="2996474228" sldId="1050"/>
            <ac:graphicFrameMk id="5" creationId="{00000000-0000-0000-0000-000000000000}"/>
          </ac:graphicFrameMkLst>
        </pc:graphicFrameChg>
      </pc:sldChg>
      <pc:sldChg chg="modSp mod">
        <pc:chgData name="Alexandr RUD" userId="1e48babb-79a0-4c2b-8bfa-33f3c4b0094b" providerId="ADAL" clId="{52B07A12-6487-4317-A392-DD8F612271E7}" dt="2023-03-16T10:48:13.834" v="416"/>
        <pc:sldMkLst>
          <pc:docMk/>
          <pc:sldMk cId="3676648419" sldId="1052"/>
        </pc:sldMkLst>
        <pc:spChg chg="mod">
          <ac:chgData name="Alexandr RUD" userId="1e48babb-79a0-4c2b-8bfa-33f3c4b0094b" providerId="ADAL" clId="{52B07A12-6487-4317-A392-DD8F612271E7}" dt="2023-03-16T10:48:13.834" v="416"/>
          <ac:spMkLst>
            <pc:docMk/>
            <pc:sldMk cId="3676648419" sldId="1052"/>
            <ac:spMk id="4" creationId="{00000000-0000-0000-0000-000000000000}"/>
          </ac:spMkLst>
        </pc:spChg>
        <pc:graphicFrameChg chg="mod modGraphic">
          <ac:chgData name="Alexandr RUD" userId="1e48babb-79a0-4c2b-8bfa-33f3c4b0094b" providerId="ADAL" clId="{52B07A12-6487-4317-A392-DD8F612271E7}" dt="2023-03-16T10:44:47.961" v="295" actId="20577"/>
          <ac:graphicFrameMkLst>
            <pc:docMk/>
            <pc:sldMk cId="3676648419" sldId="1052"/>
            <ac:graphicFrameMk id="8" creationId="{00000000-0000-0000-0000-000000000000}"/>
          </ac:graphicFrameMkLst>
        </pc:graphicFrameChg>
      </pc:sldChg>
      <pc:sldChg chg="addSp delSp modSp del mod">
        <pc:chgData name="Alexandr RUD" userId="1e48babb-79a0-4c2b-8bfa-33f3c4b0094b" providerId="ADAL" clId="{52B07A12-6487-4317-A392-DD8F612271E7}" dt="2023-03-16T12:30:32.640" v="565" actId="47"/>
        <pc:sldMkLst>
          <pc:docMk/>
          <pc:sldMk cId="1053845890" sldId="1053"/>
        </pc:sldMkLst>
        <pc:spChg chg="add del mod">
          <ac:chgData name="Alexandr RUD" userId="1e48babb-79a0-4c2b-8bfa-33f3c4b0094b" providerId="ADAL" clId="{52B07A12-6487-4317-A392-DD8F612271E7}" dt="2023-03-16T09:58:29.572" v="8" actId="478"/>
          <ac:spMkLst>
            <pc:docMk/>
            <pc:sldMk cId="1053845890" sldId="1053"/>
            <ac:spMk id="4" creationId="{94CC83C9-51C6-EEFB-7072-1296AA168F27}"/>
          </ac:spMkLst>
        </pc:spChg>
        <pc:graphicFrameChg chg="add del modGraphic">
          <ac:chgData name="Alexandr RUD" userId="1e48babb-79a0-4c2b-8bfa-33f3c4b0094b" providerId="ADAL" clId="{52B07A12-6487-4317-A392-DD8F612271E7}" dt="2023-03-16T09:58:36.521" v="9" actId="2165"/>
          <ac:graphicFrameMkLst>
            <pc:docMk/>
            <pc:sldMk cId="1053845890" sldId="1053"/>
            <ac:graphicFrameMk id="6" creationId="{00000000-0000-0000-0000-000000000000}"/>
          </ac:graphicFrameMkLst>
        </pc:graphicFrameChg>
      </pc:sldChg>
      <pc:sldChg chg="addSp delSp modSp mod">
        <pc:chgData name="Alexandr RUD" userId="1e48babb-79a0-4c2b-8bfa-33f3c4b0094b" providerId="ADAL" clId="{52B07A12-6487-4317-A392-DD8F612271E7}" dt="2023-03-16T10:54:48.046" v="519" actId="20577"/>
        <pc:sldMkLst>
          <pc:docMk/>
          <pc:sldMk cId="589919085" sldId="1060"/>
        </pc:sldMkLst>
        <pc:spChg chg="mod">
          <ac:chgData name="Alexandr RUD" userId="1e48babb-79a0-4c2b-8bfa-33f3c4b0094b" providerId="ADAL" clId="{52B07A12-6487-4317-A392-DD8F612271E7}" dt="2023-03-16T10:54:48.046" v="519" actId="20577"/>
          <ac:spMkLst>
            <pc:docMk/>
            <pc:sldMk cId="589919085" sldId="1060"/>
            <ac:spMk id="4" creationId="{00000000-0000-0000-0000-000000000000}"/>
          </ac:spMkLst>
        </pc:spChg>
        <pc:graphicFrameChg chg="del modGraphic">
          <ac:chgData name="Alexandr RUD" userId="1e48babb-79a0-4c2b-8bfa-33f3c4b0094b" providerId="ADAL" clId="{52B07A12-6487-4317-A392-DD8F612271E7}" dt="2023-03-16T10:53:01.231" v="426" actId="21"/>
          <ac:graphicFrameMkLst>
            <pc:docMk/>
            <pc:sldMk cId="589919085" sldId="1060"/>
            <ac:graphicFrameMk id="9" creationId="{00000000-0000-0000-0000-000000000000}"/>
          </ac:graphicFrameMkLst>
        </pc:graphicFrameChg>
        <pc:picChg chg="add mod">
          <ac:chgData name="Alexandr RUD" userId="1e48babb-79a0-4c2b-8bfa-33f3c4b0094b" providerId="ADAL" clId="{52B07A12-6487-4317-A392-DD8F612271E7}" dt="2023-03-16T10:50:26.033" v="424" actId="14100"/>
          <ac:picMkLst>
            <pc:docMk/>
            <pc:sldMk cId="589919085" sldId="1060"/>
            <ac:picMk id="5" creationId="{878678B7-E680-3681-7458-7735B33DB454}"/>
          </ac:picMkLst>
        </pc:picChg>
        <pc:picChg chg="del">
          <ac:chgData name="Alexandr RUD" userId="1e48babb-79a0-4c2b-8bfa-33f3c4b0094b" providerId="ADAL" clId="{52B07A12-6487-4317-A392-DD8F612271E7}" dt="2023-03-16T10:50:00.680" v="420" actId="21"/>
          <ac:picMkLst>
            <pc:docMk/>
            <pc:sldMk cId="589919085" sldId="1060"/>
            <ac:picMk id="6" creationId="{00000000-0000-0000-0000-000000000000}"/>
          </ac:picMkLst>
        </pc:picChg>
        <pc:picChg chg="add mod">
          <ac:chgData name="Alexandr RUD" userId="1e48babb-79a0-4c2b-8bfa-33f3c4b0094b" providerId="ADAL" clId="{52B07A12-6487-4317-A392-DD8F612271E7}" dt="2023-03-16T10:53:11.942" v="430" actId="14100"/>
          <ac:picMkLst>
            <pc:docMk/>
            <pc:sldMk cId="589919085" sldId="1060"/>
            <ac:picMk id="10" creationId="{4AEDCACC-FF7D-4C55-0247-BA9CD37B3D08}"/>
          </ac:picMkLst>
        </pc:picChg>
      </pc:sldChg>
      <pc:sldChg chg="addSp delSp modSp mod">
        <pc:chgData name="Alexandr RUD" userId="1e48babb-79a0-4c2b-8bfa-33f3c4b0094b" providerId="ADAL" clId="{52B07A12-6487-4317-A392-DD8F612271E7}" dt="2023-03-16T10:59:27.656" v="534" actId="14100"/>
        <pc:sldMkLst>
          <pc:docMk/>
          <pc:sldMk cId="3555972856" sldId="1061"/>
        </pc:sldMkLst>
        <pc:spChg chg="del">
          <ac:chgData name="Alexandr RUD" userId="1e48babb-79a0-4c2b-8bfa-33f3c4b0094b" providerId="ADAL" clId="{52B07A12-6487-4317-A392-DD8F612271E7}" dt="2023-03-16T10:57:15.894" v="525" actId="478"/>
          <ac:spMkLst>
            <pc:docMk/>
            <pc:sldMk cId="3555972856" sldId="1061"/>
            <ac:spMk id="4" creationId="{00000000-0000-0000-0000-000000000000}"/>
          </ac:spMkLst>
        </pc:spChg>
        <pc:spChg chg="del">
          <ac:chgData name="Alexandr RUD" userId="1e48babb-79a0-4c2b-8bfa-33f3c4b0094b" providerId="ADAL" clId="{52B07A12-6487-4317-A392-DD8F612271E7}" dt="2023-03-16T10:57:09.544" v="524" actId="478"/>
          <ac:spMkLst>
            <pc:docMk/>
            <pc:sldMk cId="3555972856" sldId="1061"/>
            <ac:spMk id="9" creationId="{00000000-0000-0000-0000-000000000000}"/>
          </ac:spMkLst>
        </pc:spChg>
        <pc:graphicFrameChg chg="del modGraphic">
          <ac:chgData name="Alexandr RUD" userId="1e48babb-79a0-4c2b-8bfa-33f3c4b0094b" providerId="ADAL" clId="{52B07A12-6487-4317-A392-DD8F612271E7}" dt="2023-03-16T10:57:22.988" v="526" actId="21"/>
          <ac:graphicFrameMkLst>
            <pc:docMk/>
            <pc:sldMk cId="3555972856" sldId="1061"/>
            <ac:graphicFrameMk id="2" creationId="{00000000-0000-0000-0000-000000000000}"/>
          </ac:graphicFrameMkLst>
        </pc:graphicFrameChg>
        <pc:graphicFrameChg chg="del">
          <ac:chgData name="Alexandr RUD" userId="1e48babb-79a0-4c2b-8bfa-33f3c4b0094b" providerId="ADAL" clId="{52B07A12-6487-4317-A392-DD8F612271E7}" dt="2023-03-16T10:57:27.274" v="527" actId="21"/>
          <ac:graphicFrameMkLst>
            <pc:docMk/>
            <pc:sldMk cId="3555972856" sldId="1061"/>
            <ac:graphicFrameMk id="5" creationId="{CCE5F05E-32B5-48A9-9428-5EEA915BEA8E}"/>
          </ac:graphicFrameMkLst>
        </pc:graphicFrameChg>
        <pc:picChg chg="add mod">
          <ac:chgData name="Alexandr RUD" userId="1e48babb-79a0-4c2b-8bfa-33f3c4b0094b" providerId="ADAL" clId="{52B07A12-6487-4317-A392-DD8F612271E7}" dt="2023-03-16T10:57:31.299" v="528" actId="1076"/>
          <ac:picMkLst>
            <pc:docMk/>
            <pc:sldMk cId="3555972856" sldId="1061"/>
            <ac:picMk id="8" creationId="{BCD38800-80A9-1FF1-85A1-F8D4C6E0B4B6}"/>
          </ac:picMkLst>
        </pc:picChg>
        <pc:picChg chg="del">
          <ac:chgData name="Alexandr RUD" userId="1e48babb-79a0-4c2b-8bfa-33f3c4b0094b" providerId="ADAL" clId="{52B07A12-6487-4317-A392-DD8F612271E7}" dt="2023-03-16T10:59:11.227" v="529" actId="478"/>
          <ac:picMkLst>
            <pc:docMk/>
            <pc:sldMk cId="3555972856" sldId="1061"/>
            <ac:picMk id="11" creationId="{00000000-0000-0000-0000-000000000000}"/>
          </ac:picMkLst>
        </pc:picChg>
        <pc:picChg chg="add mod">
          <ac:chgData name="Alexandr RUD" userId="1e48babb-79a0-4c2b-8bfa-33f3c4b0094b" providerId="ADAL" clId="{52B07A12-6487-4317-A392-DD8F612271E7}" dt="2023-03-16T10:59:27.656" v="534" actId="14100"/>
          <ac:picMkLst>
            <pc:docMk/>
            <pc:sldMk cId="3555972856" sldId="1061"/>
            <ac:picMk id="14" creationId="{21A5128C-C101-F6F6-9206-31FE8C118F8A}"/>
          </ac:picMkLst>
        </pc:picChg>
      </pc:sldChg>
      <pc:sldChg chg="del">
        <pc:chgData name="Alexandr RUD" userId="1e48babb-79a0-4c2b-8bfa-33f3c4b0094b" providerId="ADAL" clId="{52B07A12-6487-4317-A392-DD8F612271E7}" dt="2023-03-16T09:27:24" v="2" actId="47"/>
        <pc:sldMkLst>
          <pc:docMk/>
          <pc:sldMk cId="1035012316" sldId="1063"/>
        </pc:sldMkLst>
      </pc:sldChg>
      <pc:sldChg chg="del">
        <pc:chgData name="Alexandr RUD" userId="1e48babb-79a0-4c2b-8bfa-33f3c4b0094b" providerId="ADAL" clId="{52B07A12-6487-4317-A392-DD8F612271E7}" dt="2023-03-16T09:27:14.907" v="0" actId="47"/>
        <pc:sldMkLst>
          <pc:docMk/>
          <pc:sldMk cId="1212581744" sldId="1064"/>
        </pc:sldMkLst>
      </pc:sldChg>
      <pc:sldChg chg="modSp del mod">
        <pc:chgData name="Alexandr RUD" userId="1e48babb-79a0-4c2b-8bfa-33f3c4b0094b" providerId="ADAL" clId="{52B07A12-6487-4317-A392-DD8F612271E7}" dt="2023-03-16T12:30:34.440" v="566" actId="47"/>
        <pc:sldMkLst>
          <pc:docMk/>
          <pc:sldMk cId="2072527126" sldId="1065"/>
        </pc:sldMkLst>
        <pc:graphicFrameChg chg="modGraphic">
          <ac:chgData name="Alexandr RUD" userId="1e48babb-79a0-4c2b-8bfa-33f3c4b0094b" providerId="ADAL" clId="{52B07A12-6487-4317-A392-DD8F612271E7}" dt="2023-03-16T09:59:35.318" v="10" actId="2165"/>
          <ac:graphicFrameMkLst>
            <pc:docMk/>
            <pc:sldMk cId="2072527126" sldId="1065"/>
            <ac:graphicFrameMk id="4" creationId="{00000000-0000-0000-0000-000000000000}"/>
          </ac:graphicFrameMkLst>
        </pc:graphicFrameChg>
      </pc:sldChg>
      <pc:sldChg chg="delSp modSp mod">
        <pc:chgData name="Alexandr RUD" userId="1e48babb-79a0-4c2b-8bfa-33f3c4b0094b" providerId="ADAL" clId="{52B07A12-6487-4317-A392-DD8F612271E7}" dt="2023-03-16T12:50:40.070" v="571" actId="1076"/>
        <pc:sldMkLst>
          <pc:docMk/>
          <pc:sldMk cId="2966652577" sldId="1067"/>
        </pc:sldMkLst>
        <pc:spChg chg="mod">
          <ac:chgData name="Alexandr RUD" userId="1e48babb-79a0-4c2b-8bfa-33f3c4b0094b" providerId="ADAL" clId="{52B07A12-6487-4317-A392-DD8F612271E7}" dt="2023-03-16T10:33:52.213" v="66" actId="20577"/>
          <ac:spMkLst>
            <pc:docMk/>
            <pc:sldMk cId="2966652577" sldId="1067"/>
            <ac:spMk id="2" creationId="{00000000-0000-0000-0000-000000000000}"/>
          </ac:spMkLst>
        </pc:spChg>
        <pc:picChg chg="del">
          <ac:chgData name="Alexandr RUD" userId="1e48babb-79a0-4c2b-8bfa-33f3c4b0094b" providerId="ADAL" clId="{52B07A12-6487-4317-A392-DD8F612271E7}" dt="2023-03-16T10:26:54.499" v="17" actId="21"/>
          <ac:picMkLst>
            <pc:docMk/>
            <pc:sldMk cId="2966652577" sldId="1067"/>
            <ac:picMk id="3" creationId="{00000000-0000-0000-0000-000000000000}"/>
          </ac:picMkLst>
        </pc:picChg>
        <pc:picChg chg="mod">
          <ac:chgData name="Alexandr RUD" userId="1e48babb-79a0-4c2b-8bfa-33f3c4b0094b" providerId="ADAL" clId="{52B07A12-6487-4317-A392-DD8F612271E7}" dt="2023-03-16T12:50:35.472" v="569" actId="1076"/>
          <ac:picMkLst>
            <pc:docMk/>
            <pc:sldMk cId="2966652577" sldId="1067"/>
            <ac:picMk id="4" creationId="{00000000-0000-0000-0000-000000000000}"/>
          </ac:picMkLst>
        </pc:picChg>
        <pc:picChg chg="del">
          <ac:chgData name="Alexandr RUD" userId="1e48babb-79a0-4c2b-8bfa-33f3c4b0094b" providerId="ADAL" clId="{52B07A12-6487-4317-A392-DD8F612271E7}" dt="2023-03-16T10:26:49.102" v="15" actId="21"/>
          <ac:picMkLst>
            <pc:docMk/>
            <pc:sldMk cId="2966652577" sldId="1067"/>
            <ac:picMk id="6" creationId="{00000000-0000-0000-0000-000000000000}"/>
          </ac:picMkLst>
        </pc:picChg>
        <pc:picChg chg="del">
          <ac:chgData name="Alexandr RUD" userId="1e48babb-79a0-4c2b-8bfa-33f3c4b0094b" providerId="ADAL" clId="{52B07A12-6487-4317-A392-DD8F612271E7}" dt="2023-03-16T10:26:35.714" v="11" actId="21"/>
          <ac:picMkLst>
            <pc:docMk/>
            <pc:sldMk cId="2966652577" sldId="1067"/>
            <ac:picMk id="9" creationId="{00000000-0000-0000-0000-000000000000}"/>
          </ac:picMkLst>
        </pc:picChg>
        <pc:picChg chg="mod">
          <ac:chgData name="Alexandr RUD" userId="1e48babb-79a0-4c2b-8bfa-33f3c4b0094b" providerId="ADAL" clId="{52B07A12-6487-4317-A392-DD8F612271E7}" dt="2023-03-16T12:50:40.070" v="571" actId="1076"/>
          <ac:picMkLst>
            <pc:docMk/>
            <pc:sldMk cId="2966652577" sldId="1067"/>
            <ac:picMk id="11" creationId="{00000000-0000-0000-0000-000000000000}"/>
          </ac:picMkLst>
        </pc:picChg>
        <pc:picChg chg="del">
          <ac:chgData name="Alexandr RUD" userId="1e48babb-79a0-4c2b-8bfa-33f3c4b0094b" providerId="ADAL" clId="{52B07A12-6487-4317-A392-DD8F612271E7}" dt="2023-03-16T10:26:46.293" v="14" actId="21"/>
          <ac:picMkLst>
            <pc:docMk/>
            <pc:sldMk cId="2966652577" sldId="1067"/>
            <ac:picMk id="12" creationId="{8B3023BC-E694-4BE9-8EFD-4E1A83FE4484}"/>
          </ac:picMkLst>
        </pc:picChg>
        <pc:picChg chg="del mod">
          <ac:chgData name="Alexandr RUD" userId="1e48babb-79a0-4c2b-8bfa-33f3c4b0094b" providerId="ADAL" clId="{52B07A12-6487-4317-A392-DD8F612271E7}" dt="2023-03-16T10:26:43.892" v="13" actId="21"/>
          <ac:picMkLst>
            <pc:docMk/>
            <pc:sldMk cId="2966652577" sldId="1067"/>
            <ac:picMk id="14" creationId="{00000000-0000-0000-0000-000000000000}"/>
          </ac:picMkLst>
        </pc:picChg>
        <pc:picChg chg="del mod">
          <ac:chgData name="Alexandr RUD" userId="1e48babb-79a0-4c2b-8bfa-33f3c4b0094b" providerId="ADAL" clId="{52B07A12-6487-4317-A392-DD8F612271E7}" dt="2023-03-16T12:50:31.357" v="568" actId="478"/>
          <ac:picMkLst>
            <pc:docMk/>
            <pc:sldMk cId="2966652577" sldId="1067"/>
            <ac:picMk id="15" creationId="{00000000-0000-0000-0000-000000000000}"/>
          </ac:picMkLst>
        </pc:picChg>
        <pc:picChg chg="del">
          <ac:chgData name="Alexandr RUD" userId="1e48babb-79a0-4c2b-8bfa-33f3c4b0094b" providerId="ADAL" clId="{52B07A12-6487-4317-A392-DD8F612271E7}" dt="2023-03-16T10:26:52.230" v="16" actId="21"/>
          <ac:picMkLst>
            <pc:docMk/>
            <pc:sldMk cId="2966652577" sldId="1067"/>
            <ac:picMk id="16" creationId="{4F758F0F-972B-4BF4-958C-C2BF42A31B08}"/>
          </ac:picMkLst>
        </pc:picChg>
        <pc:picChg chg="del">
          <ac:chgData name="Alexandr RUD" userId="1e48babb-79a0-4c2b-8bfa-33f3c4b0094b" providerId="ADAL" clId="{52B07A12-6487-4317-A392-DD8F612271E7}" dt="2023-03-16T10:26:56.679" v="18" actId="21"/>
          <ac:picMkLst>
            <pc:docMk/>
            <pc:sldMk cId="2966652577" sldId="1067"/>
            <ac:picMk id="1026" creationId="{00000000-0000-0000-0000-000000000000}"/>
          </ac:picMkLst>
        </pc:picChg>
      </pc:sldChg>
      <pc:sldChg chg="del">
        <pc:chgData name="Alexandr RUD" userId="1e48babb-79a0-4c2b-8bfa-33f3c4b0094b" providerId="ADAL" clId="{52B07A12-6487-4317-A392-DD8F612271E7}" dt="2023-03-16T09:29:33.273" v="4" actId="47"/>
        <pc:sldMkLst>
          <pc:docMk/>
          <pc:sldMk cId="1707010589" sldId="1068"/>
        </pc:sldMkLst>
      </pc:sldChg>
      <pc:sldChg chg="addSp delSp modSp mod ord">
        <pc:chgData name="Alexandr RUD" userId="1e48babb-79a0-4c2b-8bfa-33f3c4b0094b" providerId="ADAL" clId="{52B07A12-6487-4317-A392-DD8F612271E7}" dt="2023-03-16T12:30:05.405" v="564" actId="14100"/>
        <pc:sldMkLst>
          <pc:docMk/>
          <pc:sldMk cId="4211224753" sldId="1072"/>
        </pc:sldMkLst>
        <pc:spChg chg="del">
          <ac:chgData name="Alexandr RUD" userId="1e48babb-79a0-4c2b-8bfa-33f3c4b0094b" providerId="ADAL" clId="{52B07A12-6487-4317-A392-DD8F612271E7}" dt="2023-03-16T12:26:54.950" v="538" actId="21"/>
          <ac:spMkLst>
            <pc:docMk/>
            <pc:sldMk cId="4211224753" sldId="1072"/>
            <ac:spMk id="4" creationId="{00000000-0000-0000-0000-000000000000}"/>
          </ac:spMkLst>
        </pc:spChg>
        <pc:spChg chg="add mod">
          <ac:chgData name="Alexandr RUD" userId="1e48babb-79a0-4c2b-8bfa-33f3c4b0094b" providerId="ADAL" clId="{52B07A12-6487-4317-A392-DD8F612271E7}" dt="2023-03-16T12:30:00.295" v="563" actId="1076"/>
          <ac:spMkLst>
            <pc:docMk/>
            <pc:sldMk cId="4211224753" sldId="1072"/>
            <ac:spMk id="7" creationId="{7DEBD15C-28D1-1360-3F57-60B9BD2AD5BD}"/>
          </ac:spMkLst>
        </pc:spChg>
        <pc:spChg chg="add mod">
          <ac:chgData name="Alexandr RUD" userId="1e48babb-79a0-4c2b-8bfa-33f3c4b0094b" providerId="ADAL" clId="{52B07A12-6487-4317-A392-DD8F612271E7}" dt="2023-03-16T12:29:14.880" v="557"/>
          <ac:spMkLst>
            <pc:docMk/>
            <pc:sldMk cId="4211224753" sldId="1072"/>
            <ac:spMk id="10" creationId="{93F7C94D-5258-4AC7-4E06-079674A475FB}"/>
          </ac:spMkLst>
        </pc:spChg>
        <pc:graphicFrameChg chg="add mod modGraphic">
          <ac:chgData name="Alexandr RUD" userId="1e48babb-79a0-4c2b-8bfa-33f3c4b0094b" providerId="ADAL" clId="{52B07A12-6487-4317-A392-DD8F612271E7}" dt="2023-03-16T12:28:55.903" v="556" actId="14100"/>
          <ac:graphicFrameMkLst>
            <pc:docMk/>
            <pc:sldMk cId="4211224753" sldId="1072"/>
            <ac:graphicFrameMk id="9" creationId="{1F2B1DF9-2D8D-0B2F-8BA0-3362D6981726}"/>
          </ac:graphicFrameMkLst>
        </pc:graphicFrameChg>
        <pc:picChg chg="add mod">
          <ac:chgData name="Alexandr RUD" userId="1e48babb-79a0-4c2b-8bfa-33f3c4b0094b" providerId="ADAL" clId="{52B07A12-6487-4317-A392-DD8F612271E7}" dt="2023-03-16T12:30:05.405" v="564" actId="14100"/>
          <ac:picMkLst>
            <pc:docMk/>
            <pc:sldMk cId="4211224753" sldId="1072"/>
            <ac:picMk id="3" creationId="{7AFFF03E-3DC2-386F-B4F0-5FFAB87BE424}"/>
          </ac:picMkLst>
        </pc:picChg>
        <pc:picChg chg="del">
          <ac:chgData name="Alexandr RUD" userId="1e48babb-79a0-4c2b-8bfa-33f3c4b0094b" providerId="ADAL" clId="{52B07A12-6487-4317-A392-DD8F612271E7}" dt="2023-03-16T12:26:49.168" v="537" actId="21"/>
          <ac:picMkLst>
            <pc:docMk/>
            <pc:sldMk cId="4211224753" sldId="1072"/>
            <ac:picMk id="5" creationId="{00000000-0000-0000-0000-000000000000}"/>
          </ac:picMkLst>
        </pc:picChg>
        <pc:picChg chg="del">
          <ac:chgData name="Alexandr RUD" userId="1e48babb-79a0-4c2b-8bfa-33f3c4b0094b" providerId="ADAL" clId="{52B07A12-6487-4317-A392-DD8F612271E7}" dt="2023-03-16T12:26:44.811" v="535" actId="21"/>
          <ac:picMkLst>
            <pc:docMk/>
            <pc:sldMk cId="4211224753" sldId="1072"/>
            <ac:picMk id="6" creationId="{00000000-0000-0000-0000-000000000000}"/>
          </ac:picMkLst>
        </pc:picChg>
        <pc:picChg chg="del">
          <ac:chgData name="Alexandr RUD" userId="1e48babb-79a0-4c2b-8bfa-33f3c4b0094b" providerId="ADAL" clId="{52B07A12-6487-4317-A392-DD8F612271E7}" dt="2023-03-16T12:26:46.648" v="536" actId="21"/>
          <ac:picMkLst>
            <pc:docMk/>
            <pc:sldMk cId="4211224753" sldId="1072"/>
            <ac:picMk id="8" creationId="{2699E229-9897-44EC-A3E7-85CE0A746899}"/>
          </ac:picMkLst>
        </pc:picChg>
        <pc:picChg chg="add mod">
          <ac:chgData name="Alexandr RUD" userId="1e48babb-79a0-4c2b-8bfa-33f3c4b0094b" providerId="ADAL" clId="{52B07A12-6487-4317-A392-DD8F612271E7}" dt="2023-03-16T12:29:43.617" v="559" actId="1076"/>
          <ac:picMkLst>
            <pc:docMk/>
            <pc:sldMk cId="4211224753" sldId="1072"/>
            <ac:picMk id="11" creationId="{1AE13112-D627-96B7-8944-C9C40965331C}"/>
          </ac:picMkLst>
        </pc:picChg>
      </pc:sldChg>
      <pc:sldChg chg="del">
        <pc:chgData name="Alexandr RUD" userId="1e48babb-79a0-4c2b-8bfa-33f3c4b0094b" providerId="ADAL" clId="{52B07A12-6487-4317-A392-DD8F612271E7}" dt="2023-03-16T12:50:26.685" v="567" actId="47"/>
        <pc:sldMkLst>
          <pc:docMk/>
          <pc:sldMk cId="2890346082" sldId="1074"/>
        </pc:sldMkLst>
      </pc:sldChg>
      <pc:sldChg chg="del">
        <pc:chgData name="Alexandr RUD" userId="1e48babb-79a0-4c2b-8bfa-33f3c4b0094b" providerId="ADAL" clId="{52B07A12-6487-4317-A392-DD8F612271E7}" dt="2023-03-16T09:27:18.876" v="1" actId="47"/>
        <pc:sldMkLst>
          <pc:docMk/>
          <pc:sldMk cId="3170277302" sldId="1076"/>
        </pc:sldMkLst>
      </pc:sldChg>
      <pc:sldChg chg="del">
        <pc:chgData name="Alexandr RUD" userId="1e48babb-79a0-4c2b-8bfa-33f3c4b0094b" providerId="ADAL" clId="{52B07A12-6487-4317-A392-DD8F612271E7}" dt="2023-03-16T09:29:31.447" v="3" actId="47"/>
        <pc:sldMkLst>
          <pc:docMk/>
          <pc:sldMk cId="3315291310" sldId="1077"/>
        </pc:sldMkLst>
      </pc:sldChg>
      <pc:sldChg chg="del">
        <pc:chgData name="Alexandr RUD" userId="1e48babb-79a0-4c2b-8bfa-33f3c4b0094b" providerId="ADAL" clId="{52B07A12-6487-4317-A392-DD8F612271E7}" dt="2023-03-16T09:29:42.754" v="5" actId="47"/>
        <pc:sldMkLst>
          <pc:docMk/>
          <pc:sldMk cId="1218550333" sldId="1078"/>
        </pc:sldMkLst>
      </pc:sldChg>
      <pc:sldMasterChg chg="delSldLayout">
        <pc:chgData name="Alexandr RUD" userId="1e48babb-79a0-4c2b-8bfa-33f3c4b0094b" providerId="ADAL" clId="{52B07A12-6487-4317-A392-DD8F612271E7}" dt="2023-03-16T12:30:34.440" v="566" actId="47"/>
        <pc:sldMasterMkLst>
          <pc:docMk/>
          <pc:sldMasterMk cId="1757648970" sldId="2147483773"/>
        </pc:sldMasterMkLst>
        <pc:sldLayoutChg chg="del">
          <pc:chgData name="Alexandr RUD" userId="1e48babb-79a0-4c2b-8bfa-33f3c4b0094b" providerId="ADAL" clId="{52B07A12-6487-4317-A392-DD8F612271E7}" dt="2023-03-16T12:30:34.440" v="566" actId="47"/>
          <pc:sldLayoutMkLst>
            <pc:docMk/>
            <pc:sldMasterMk cId="1757648970" sldId="2147483773"/>
            <pc:sldLayoutMk cId="3106647148" sldId="214748378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9" tIns="45664" rIns="91329" bIns="45664" numCol="1" anchor="t" anchorCtr="0" compatLnSpc="1">
            <a:prstTxWarp prst="textNoShape">
              <a:avLst/>
            </a:prstTxWarp>
          </a:bodyPr>
          <a:lstStyle>
            <a:lvl1pPr algn="l" defTabSz="912996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4" y="0"/>
            <a:ext cx="2945862" cy="49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9" tIns="45664" rIns="91329" bIns="45664" numCol="1" anchor="t" anchorCtr="0" compatLnSpc="1">
            <a:prstTxWarp prst="textNoShape">
              <a:avLst/>
            </a:prstTxWarp>
          </a:bodyPr>
          <a:lstStyle>
            <a:lvl1pPr algn="r" defTabSz="912996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034"/>
            <a:ext cx="2945862" cy="49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9" tIns="45664" rIns="91329" bIns="45664" numCol="1" anchor="b" anchorCtr="0" compatLnSpc="1">
            <a:prstTxWarp prst="textNoShape">
              <a:avLst/>
            </a:prstTxWarp>
          </a:bodyPr>
          <a:lstStyle>
            <a:lvl1pPr algn="l" defTabSz="912996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4" y="9378034"/>
            <a:ext cx="2945862" cy="49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9" tIns="45664" rIns="91329" bIns="45664" numCol="1" anchor="b" anchorCtr="0" compatLnSpc="1">
            <a:prstTxWarp prst="textNoShape">
              <a:avLst/>
            </a:prstTxWarp>
          </a:bodyPr>
          <a:lstStyle>
            <a:lvl1pPr algn="r" defTabSz="912996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40292B3A-E243-4FCB-AE12-4CCC8C3CB74E}" type="slidenum">
              <a:rPr lang="fr-FR"/>
              <a:pPr>
                <a:defRPr/>
              </a:pPr>
              <a:t>‹№›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983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9" tIns="45664" rIns="91329" bIns="45664" numCol="1" anchor="t" anchorCtr="0" compatLnSpc="1">
            <a:prstTxWarp prst="textNoShape">
              <a:avLst/>
            </a:prstTxWarp>
          </a:bodyPr>
          <a:lstStyle>
            <a:lvl1pPr algn="l" defTabSz="912996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0"/>
            <a:ext cx="2945862" cy="49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9" tIns="45664" rIns="91329" bIns="45664" numCol="1" anchor="t" anchorCtr="0" compatLnSpc="1">
            <a:prstTxWarp prst="textNoShape">
              <a:avLst/>
            </a:prstTxWarp>
          </a:bodyPr>
          <a:lstStyle>
            <a:lvl1pPr algn="r" defTabSz="912996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1363"/>
            <a:ext cx="4932363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72" y="4689017"/>
            <a:ext cx="4982732" cy="444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9" tIns="45664" rIns="91329" bIns="45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034"/>
            <a:ext cx="2945862" cy="49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9" tIns="45664" rIns="91329" bIns="45664" numCol="1" anchor="b" anchorCtr="0" compatLnSpc="1">
            <a:prstTxWarp prst="textNoShape">
              <a:avLst/>
            </a:prstTxWarp>
          </a:bodyPr>
          <a:lstStyle>
            <a:lvl1pPr algn="l" defTabSz="912996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378034"/>
            <a:ext cx="2945862" cy="49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9" tIns="45664" rIns="91329" bIns="45664" numCol="1" anchor="b" anchorCtr="0" compatLnSpc="1">
            <a:prstTxWarp prst="textNoShape">
              <a:avLst/>
            </a:prstTxWarp>
          </a:bodyPr>
          <a:lstStyle>
            <a:lvl1pPr algn="r" defTabSz="912996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DE2A8DE4-9302-4241-A545-9B367B879B60}" type="slidenum">
              <a:rPr lang="fr-FR"/>
              <a:pPr>
                <a:defRPr/>
              </a:pPr>
              <a:t>‹№›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146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164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90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331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22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gi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gi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gi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gi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28000" y="190800"/>
            <a:ext cx="7059600" cy="576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32034-3445-4B31-A91E-D99D72A99B55}" type="datetimeFigureOut">
              <a:rPr lang="fr-FR"/>
              <a:pPr>
                <a:defRPr/>
              </a:pPr>
              <a:t>16/03/2023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925" y="44450"/>
            <a:ext cx="5616575" cy="576263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952500"/>
            <a:ext cx="4495800" cy="460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952500"/>
            <a:ext cx="4495800" cy="153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1258888"/>
            <a:ext cx="4495800" cy="1539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925" y="44450"/>
            <a:ext cx="5616575" cy="576263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0" y="952500"/>
            <a:ext cx="4495800" cy="460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52500"/>
            <a:ext cx="4495800" cy="460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8313" y="1916113"/>
            <a:ext cx="82073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fr-FR" dirty="0">
              <a:latin typeface="Arial" charset="0"/>
              <a:cs typeface="Arial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685800" y="2996952"/>
            <a:ext cx="7772400" cy="60349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78904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388" y="6453188"/>
            <a:ext cx="1152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FDBCF-8B9C-4E09-A9E1-2C241D1BF7C1}" type="datetimeFigureOut">
              <a:rPr lang="fr-FR"/>
              <a:pPr>
                <a:defRPr/>
              </a:pPr>
              <a:t>16/03/2023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476375" y="6453188"/>
            <a:ext cx="3816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sans numérotation de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147248" cy="4536504"/>
          </a:xfrm>
        </p:spPr>
        <p:txBody>
          <a:bodyPr/>
          <a:lstStyle>
            <a:lvl1pPr>
              <a:buFontTx/>
              <a:buBlip>
                <a:blip r:embed="rId2"/>
              </a:buBlip>
              <a:defRPr sz="1800"/>
            </a:lvl1pPr>
            <a:lvl2pPr>
              <a:buFontTx/>
              <a:buBlip>
                <a:blip r:embed="rId3"/>
              </a:buBlip>
              <a:defRPr sz="1800"/>
            </a:lvl2pPr>
            <a:lvl3pPr>
              <a:buFontTx/>
              <a:buBlip>
                <a:blip r:embed="rId4"/>
              </a:buBlip>
              <a:defRPr sz="18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9B1C2-72A4-444C-A018-C3CDBD49EA99}" type="datetimeFigureOut">
              <a:rPr lang="fr-FR"/>
              <a:pPr>
                <a:defRPr/>
              </a:pPr>
              <a:t>16/03/2023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avec numérotation de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8820150" y="6524625"/>
            <a:ext cx="288925" cy="2889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r="3000000" sx="93000" sy="93000" algn="ctr" rotWithShape="0">
              <a:schemeClr val="bg1">
                <a:lumMod val="8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5C87C77B-865D-497D-9C42-AD50164FFDBF}" type="slidenum">
              <a:rPr lang="fr-FR" sz="900">
                <a:solidFill>
                  <a:srgbClr val="000000"/>
                </a:solidFill>
              </a:rPr>
              <a:pPr algn="ctr">
                <a:defRPr/>
              </a:pPr>
              <a:t>‹№›</a:t>
            </a:fld>
            <a:endParaRPr lang="fr-FR" sz="9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147248" cy="4536504"/>
          </a:xfrm>
        </p:spPr>
        <p:txBody>
          <a:bodyPr/>
          <a:lstStyle>
            <a:lvl1pPr>
              <a:buFontTx/>
              <a:buBlip>
                <a:blip r:embed="rId2"/>
              </a:buBlip>
              <a:defRPr sz="1800"/>
            </a:lvl1pPr>
            <a:lvl2pPr>
              <a:buFontTx/>
              <a:buBlip>
                <a:blip r:embed="rId3"/>
              </a:buBlip>
              <a:defRPr sz="1800"/>
            </a:lvl2pPr>
            <a:lvl3pPr>
              <a:buFontTx/>
              <a:buBlip>
                <a:blip r:embed="rId4"/>
              </a:buBlip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1804B-0653-482F-BEC4-CEED219DD3E1}" type="datetimeFigureOut">
              <a:rPr lang="fr-FR"/>
              <a:pPr>
                <a:defRPr/>
              </a:pPr>
              <a:t>16/03/2023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8000" y="190800"/>
            <a:ext cx="7059600" cy="574675"/>
          </a:xfrm>
        </p:spPr>
        <p:txBody>
          <a:bodyPr/>
          <a:lstStyle>
            <a:lvl1pPr>
              <a:defRPr sz="2000"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552" y="1600200"/>
            <a:ext cx="3956248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56248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1AA63-D286-4E4D-A694-D62EE85B767E}" type="datetimeFigureOut">
              <a:rPr lang="fr-FR"/>
              <a:pPr>
                <a:defRPr/>
              </a:pPr>
              <a:t>16/03/2023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8000" y="190800"/>
            <a:ext cx="7059600" cy="574675"/>
          </a:xfrm>
        </p:spPr>
        <p:txBody>
          <a:bodyPr/>
          <a:lstStyle>
            <a:lvl1pPr>
              <a:defRPr sz="2000"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1535113"/>
            <a:ext cx="3957836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9552" y="2174875"/>
            <a:ext cx="3957836" cy="391842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95942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959423" cy="391842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AB8B8-F195-4A83-8A7D-F0141F27F2D8}" type="datetimeFigureOut">
              <a:rPr lang="fr-FR"/>
              <a:pPr>
                <a:defRPr/>
              </a:pPr>
              <a:t>16/03/2023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F369B-9566-4271-94CD-FDEE760E3744}" type="datetimeFigureOut">
              <a:rPr lang="fr-FR"/>
              <a:pPr>
                <a:defRPr/>
              </a:pPr>
              <a:t>16/03/2023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6A374-92E2-4E99-9EC1-6551E3084B4B}" type="datetimeFigureOut">
              <a:rPr lang="fr-FR"/>
              <a:pPr>
                <a:defRPr/>
              </a:pPr>
              <a:t>16/03/2023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28000" y="190800"/>
            <a:ext cx="7059600" cy="576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32034-3445-4B31-A91E-D99D72A99B55}" type="datetimeFigureOut">
              <a:rPr lang="fr-FR" smtClean="0"/>
              <a:pPr>
                <a:defRPr/>
              </a:pPr>
              <a:t>16/03/2023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6" name="Image 5" descr="be-strong-be-kuhn.eps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16216" y="6509602"/>
            <a:ext cx="2324100" cy="23176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9BF77-E4FA-4A8E-8333-4443CECD30EA}" type="datetimeFigureOut">
              <a:rPr lang="fr-FR"/>
              <a:pPr>
                <a:defRPr/>
              </a:pPr>
              <a:t>16/03/2023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9BF77-E4FA-4A8E-8333-4443CECD30EA}" type="datetimeFigureOut">
              <a:rPr lang="fr-FR" smtClean="0"/>
              <a:pPr>
                <a:defRPr/>
              </a:pPr>
              <a:t>16/03/2023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avec numér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8820150" y="6524625"/>
            <a:ext cx="288925" cy="2889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r="3000000" sx="93000" sy="93000" algn="ctr" rotWithShape="0">
              <a:schemeClr val="bg1">
                <a:lumMod val="8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BD8F7ACE-5688-4080-94C3-4856E9321B7F}" type="slidenum">
              <a:rPr lang="fr-FR" sz="900">
                <a:solidFill>
                  <a:srgbClr val="000000"/>
                </a:solidFill>
                <a:cs typeface="Arial" pitchFamily="34" charset="0"/>
              </a:rPr>
              <a:pPr algn="ctr">
                <a:defRPr/>
              </a:pPr>
              <a:t>‹№›</a:t>
            </a:fld>
            <a:endParaRPr lang="fr-FR" sz="900" dirty="0"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6D7CF-4C5E-40FA-9CE4-4AAA4315979A}" type="datetimeFigureOut">
              <a:rPr lang="fr-FR" smtClean="0"/>
              <a:pPr>
                <a:defRPr/>
              </a:pPr>
              <a:t>16/03/2023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5E75A-4ABE-40E3-A58B-69B2066C9421}" type="datetimeFigureOut">
              <a:rPr lang="fr-FR" smtClean="0"/>
              <a:pPr>
                <a:defRPr/>
              </a:pPr>
              <a:t>16/03/2023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529B8-EC6C-400B-B6DF-4D6E20A72DB2}" type="datetimeFigureOut">
              <a:rPr lang="fr-FR" smtClean="0"/>
              <a:pPr>
                <a:defRPr/>
              </a:pPr>
              <a:t>16/03/2023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5B7DF-8A10-449E-B9FB-9B3BDBC69F77}" type="datetimeFigureOut">
              <a:rPr lang="fr-FR" smtClean="0"/>
              <a:pPr>
                <a:defRPr/>
              </a:pPr>
              <a:t>16/03/2023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77936-EF87-4EEB-8EBA-DB9514FDE887}" type="datetimeFigureOut">
              <a:rPr lang="fr-FR" smtClean="0"/>
              <a:pPr>
                <a:defRPr/>
              </a:pPr>
              <a:t>16/03/2023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sans numérotation de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147248" cy="4536504"/>
          </a:xfrm>
        </p:spPr>
        <p:txBody>
          <a:bodyPr/>
          <a:lstStyle>
            <a:lvl1pPr>
              <a:buFontTx/>
              <a:buBlip>
                <a:blip r:embed="rId2"/>
              </a:buBlip>
              <a:defRPr sz="1800"/>
            </a:lvl1pPr>
            <a:lvl2pPr>
              <a:buFontTx/>
              <a:buBlip>
                <a:blip r:embed="rId3"/>
              </a:buBlip>
              <a:defRPr sz="1800"/>
            </a:lvl2pPr>
            <a:lvl3pPr>
              <a:buFontTx/>
              <a:buBlip>
                <a:blip r:embed="rId4"/>
              </a:buBlip>
              <a:defRPr sz="18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0A3A5-75C6-485B-859A-DB37E3796645}" type="datetimeFigureOut">
              <a:rPr lang="fr-FR"/>
              <a:pPr>
                <a:defRPr/>
              </a:pPr>
              <a:t>16/03/2023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630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8313" y="1916113"/>
            <a:ext cx="82073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fr-FR" dirty="0">
              <a:latin typeface="Arial" charset="0"/>
              <a:cs typeface="Arial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685800" y="2996952"/>
            <a:ext cx="7772400" cy="60349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78904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388" y="6453188"/>
            <a:ext cx="1152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FB3F6-AD73-49E5-8238-995946D8644C}" type="datetimeFigureOut">
              <a:rPr lang="fr-FR"/>
              <a:pPr>
                <a:defRPr/>
              </a:pPr>
              <a:t>16/03/2023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476375" y="6453188"/>
            <a:ext cx="3816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sans numérotation de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147248" cy="4536504"/>
          </a:xfrm>
        </p:spPr>
        <p:txBody>
          <a:bodyPr/>
          <a:lstStyle>
            <a:lvl1pPr>
              <a:buFontTx/>
              <a:buBlip>
                <a:blip r:embed="rId2"/>
              </a:buBlip>
              <a:defRPr sz="1800"/>
            </a:lvl1pPr>
            <a:lvl2pPr>
              <a:buFontTx/>
              <a:buBlip>
                <a:blip r:embed="rId3"/>
              </a:buBlip>
              <a:defRPr sz="1800"/>
            </a:lvl2pPr>
            <a:lvl3pPr>
              <a:buFontTx/>
              <a:buBlip>
                <a:blip r:embed="rId4"/>
              </a:buBlip>
              <a:defRPr sz="18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5ED66-CF48-4583-A689-F7DBA4D81B3A}" type="datetimeFigureOut">
              <a:rPr lang="fr-FR"/>
              <a:pPr>
                <a:defRPr/>
              </a:pPr>
              <a:t>16/03/2023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avec numérotation de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8820150" y="6524625"/>
            <a:ext cx="288925" cy="2889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r="3000000" sx="93000" sy="93000" algn="ctr" rotWithShape="0">
              <a:schemeClr val="bg1">
                <a:lumMod val="8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DF4D1F13-21D2-4450-BB9C-0040B42526A1}" type="slidenum">
              <a:rPr lang="fr-FR" sz="900">
                <a:solidFill>
                  <a:srgbClr val="000000"/>
                </a:solidFill>
              </a:rPr>
              <a:pPr algn="ctr">
                <a:defRPr/>
              </a:pPr>
              <a:t>‹№›</a:t>
            </a:fld>
            <a:endParaRPr lang="fr-FR" sz="9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147248" cy="4536504"/>
          </a:xfrm>
        </p:spPr>
        <p:txBody>
          <a:bodyPr/>
          <a:lstStyle>
            <a:lvl1pPr>
              <a:buFontTx/>
              <a:buBlip>
                <a:blip r:embed="rId2"/>
              </a:buBlip>
              <a:defRPr sz="1800"/>
            </a:lvl1pPr>
            <a:lvl2pPr>
              <a:buFontTx/>
              <a:buBlip>
                <a:blip r:embed="rId3"/>
              </a:buBlip>
              <a:defRPr sz="1800"/>
            </a:lvl2pPr>
            <a:lvl3pPr>
              <a:buFontTx/>
              <a:buBlip>
                <a:blip r:embed="rId4"/>
              </a:buBlip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913AF-B551-4143-B2B1-75E1C56651BE}" type="datetimeFigureOut">
              <a:rPr lang="fr-FR"/>
              <a:pPr>
                <a:defRPr/>
              </a:pPr>
              <a:t>16/03/2023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avec numér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8820150" y="6524625"/>
            <a:ext cx="288925" cy="2889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r="3000000" sx="93000" sy="93000" algn="ctr" rotWithShape="0">
              <a:schemeClr val="bg1">
                <a:lumMod val="8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8893FCA1-C88B-43AF-B25F-16FEDF31C83E}" type="slidenum">
              <a:rPr lang="fr-FR" sz="900">
                <a:solidFill>
                  <a:srgbClr val="000000"/>
                </a:solidFill>
                <a:cs typeface="Arial" pitchFamily="34" charset="0"/>
              </a:rPr>
              <a:pPr algn="ctr">
                <a:defRPr/>
              </a:pPr>
              <a:t>‹№›</a:t>
            </a:fld>
            <a:endParaRPr lang="fr-FR" sz="900" dirty="0"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6D7CF-4C5E-40FA-9CE4-4AAA4315979A}" type="datetimeFigureOut">
              <a:rPr lang="fr-FR"/>
              <a:pPr>
                <a:defRPr/>
              </a:pPr>
              <a:t>16/03/2023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8000" y="190800"/>
            <a:ext cx="7059600" cy="574675"/>
          </a:xfrm>
        </p:spPr>
        <p:txBody>
          <a:bodyPr/>
          <a:lstStyle>
            <a:lvl1pPr>
              <a:defRPr sz="2000"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552" y="1600200"/>
            <a:ext cx="3956248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56248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360A6-5781-4910-A0EE-0E63C79D10D5}" type="datetimeFigureOut">
              <a:rPr lang="fr-FR"/>
              <a:pPr>
                <a:defRPr/>
              </a:pPr>
              <a:t>16/03/2023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8000" y="190800"/>
            <a:ext cx="7059600" cy="574675"/>
          </a:xfrm>
        </p:spPr>
        <p:txBody>
          <a:bodyPr/>
          <a:lstStyle>
            <a:lvl1pPr>
              <a:defRPr sz="2000"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1535113"/>
            <a:ext cx="3957836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9552" y="2174875"/>
            <a:ext cx="3957836" cy="391842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95942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959423" cy="391842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07D9F-DC96-40B4-BE98-5A0FDF33AD2F}" type="datetimeFigureOut">
              <a:rPr lang="fr-FR"/>
              <a:pPr>
                <a:defRPr/>
              </a:pPr>
              <a:t>16/03/2023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F5CBF-B09B-4D32-850A-F71D913C8AB1}" type="datetimeFigureOut">
              <a:rPr lang="fr-FR"/>
              <a:pPr>
                <a:defRPr/>
              </a:pPr>
              <a:t>16/03/2023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20EA2-CF8F-4354-B48D-FCE92DD2E382}" type="datetimeFigureOut">
              <a:rPr lang="fr-FR"/>
              <a:pPr>
                <a:defRPr/>
              </a:pPr>
              <a:t>16/03/2023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3036508"/>
            <a:ext cx="6858000" cy="761301"/>
          </a:xfrm>
          <a:prstGeom prst="rect">
            <a:avLst/>
          </a:prstGeom>
        </p:spPr>
        <p:txBody>
          <a:bodyPr anchor="b"/>
          <a:lstStyle>
            <a:lvl1pPr algn="ctr">
              <a:defRPr sz="3450" b="1"/>
            </a:lvl1pPr>
          </a:lstStyle>
          <a:p>
            <a:r>
              <a:rPr lang="uk-UA"/>
              <a:t>Зразок заголовка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998278"/>
            <a:ext cx="6858000" cy="4761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Зразок підзаголовка</a:t>
            </a:r>
            <a:endParaRPr lang="fr-FR" dirty="0"/>
          </a:p>
        </p:txBody>
      </p:sp>
      <p:pic>
        <p:nvPicPr>
          <p:cNvPr id="5" name="Image 5" descr="be-strong-be-kuhn.eps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6516216" y="6509602"/>
            <a:ext cx="2324100" cy="23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27700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7754" y="157862"/>
            <a:ext cx="7886700" cy="427355"/>
          </a:xfrm>
          <a:prstGeom prst="rect">
            <a:avLst/>
          </a:prstGeom>
        </p:spPr>
        <p:txBody>
          <a:bodyPr/>
          <a:lstStyle>
            <a:lvl1pPr algn="ctr">
              <a:defRPr sz="1875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 sz="13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uk-UA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val="1794281557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 sz="13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 sz="13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17754" y="157862"/>
            <a:ext cx="7886700" cy="427355"/>
          </a:xfrm>
          <a:prstGeom prst="rect">
            <a:avLst/>
          </a:prstGeom>
        </p:spPr>
        <p:txBody>
          <a:bodyPr/>
          <a:lstStyle>
            <a:lvl1pPr algn="ctr">
              <a:defRPr sz="1875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3465067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548384"/>
            <a:ext cx="3868340" cy="35928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>
                <a:solidFill>
                  <a:schemeClr val="bg2">
                    <a:lumMod val="1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1907666"/>
            <a:ext cx="3868340" cy="4505325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 sz="13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548383"/>
            <a:ext cx="3887391" cy="3592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907667"/>
            <a:ext cx="3887391" cy="4505324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 sz="13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17754" y="157862"/>
            <a:ext cx="7886700" cy="427355"/>
          </a:xfrm>
          <a:prstGeom prst="rect">
            <a:avLst/>
          </a:prstGeom>
        </p:spPr>
        <p:txBody>
          <a:bodyPr/>
          <a:lstStyle>
            <a:lvl1pPr algn="ctr">
              <a:defRPr sz="1875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5949466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17754" y="157862"/>
            <a:ext cx="7886700" cy="427355"/>
          </a:xfrm>
          <a:prstGeom prst="rect">
            <a:avLst/>
          </a:prstGeom>
        </p:spPr>
        <p:txBody>
          <a:bodyPr/>
          <a:lstStyle>
            <a:lvl1pPr algn="ctr">
              <a:defRPr sz="1875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1560278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83482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5E75A-4ABE-40E3-A58B-69B2066C9421}" type="datetimeFigureOut">
              <a:rPr lang="fr-FR"/>
              <a:pPr>
                <a:defRPr/>
              </a:pPr>
              <a:t>16/03/2023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529B8-EC6C-400B-B6DF-4D6E20A72DB2}" type="datetimeFigureOut">
              <a:rPr lang="fr-FR"/>
              <a:pPr>
                <a:defRPr/>
              </a:pPr>
              <a:t>16/03/2023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5B7DF-8A10-449E-B9FB-9B3BDBC69F77}" type="datetimeFigureOut">
              <a:rPr lang="fr-FR"/>
              <a:pPr>
                <a:defRPr/>
              </a:pPr>
              <a:t>16/03/2023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77936-EF87-4EEB-8EBA-DB9514FDE887}" type="datetimeFigureOut">
              <a:rPr lang="fr-FR"/>
              <a:pPr>
                <a:defRPr/>
              </a:pPr>
              <a:t>16/03/2023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925" y="44450"/>
            <a:ext cx="5616575" cy="576263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0" y="952500"/>
            <a:ext cx="4495800" cy="460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952500"/>
            <a:ext cx="4495800" cy="153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1258888"/>
            <a:ext cx="4495800" cy="1539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0" y="44450"/>
            <a:ext cx="9144000" cy="13684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27088" y="188913"/>
            <a:ext cx="70580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03238" y="6454775"/>
            <a:ext cx="1044575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87BA6E-C830-437C-B228-9990F469B97A}" type="datetimeFigureOut">
              <a:rPr lang="fr-FR"/>
              <a:pPr>
                <a:defRPr/>
              </a:pPr>
              <a:t>16/03/2023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92275" y="6454775"/>
            <a:ext cx="4464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6" name="Image 5" descr="be-strong-be-kuhn.eps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6516216" y="6509602"/>
            <a:ext cx="2324100" cy="2317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9750" y="1484313"/>
            <a:ext cx="81470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04825" y="6453188"/>
            <a:ext cx="104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D25FA8-F6F5-48E4-B95F-149E90A58249}" type="datetimeFigureOut">
              <a:rPr lang="fr-FR"/>
              <a:pPr>
                <a:defRPr/>
              </a:pPr>
              <a:t>16/03/2023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92275" y="6453188"/>
            <a:ext cx="4464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28675" y="190500"/>
            <a:ext cx="7059613" cy="574675"/>
          </a:xfrm>
          <a:prstGeom prst="rect">
            <a:avLst/>
          </a:prstGeom>
          <a:noFill/>
          <a:ln w="0">
            <a:noFill/>
            <a:prstDash val="sysDot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abelBold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abelBold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abelBold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abelBold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0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27088" y="188913"/>
            <a:ext cx="70580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03238" y="6454775"/>
            <a:ext cx="1044575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36D5D0-E14F-43DB-8D4D-997B31927569}" type="datetimeFigureOut">
              <a:rPr lang="fr-FR"/>
              <a:pPr>
                <a:defRPr/>
              </a:pPr>
              <a:t>16/03/2023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92275" y="6454775"/>
            <a:ext cx="4464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6" name="Image 5" descr="be-strong-be-kuhn.eps"/>
          <p:cNvPicPr>
            <a:picLocks noChangeAspect="1"/>
          </p:cNvPicPr>
          <p:nvPr userDrawn="1"/>
        </p:nvPicPr>
        <p:blipFill>
          <a:blip r:embed="rId11" cstate="screen"/>
          <a:stretch>
            <a:fillRect/>
          </a:stretch>
        </p:blipFill>
        <p:spPr>
          <a:xfrm>
            <a:off x="6516216" y="6509602"/>
            <a:ext cx="2324100" cy="2317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72" r:id="rId8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9750" y="1484313"/>
            <a:ext cx="81470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04825" y="6453188"/>
            <a:ext cx="104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51A798-34BC-479B-BFCF-6F7E70CF3AE6}" type="datetimeFigureOut">
              <a:rPr lang="fr-FR"/>
              <a:pPr>
                <a:defRPr/>
              </a:pPr>
              <a:t>16/03/2023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92275" y="6453188"/>
            <a:ext cx="4464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28675" y="190500"/>
            <a:ext cx="7059613" cy="574675"/>
          </a:xfrm>
          <a:prstGeom prst="rect">
            <a:avLst/>
          </a:prstGeom>
          <a:noFill/>
          <a:ln w="0">
            <a:noFill/>
            <a:prstDash val="sysDot"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abelBold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abelBold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abelBold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abelBold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0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5" descr="be-strong-be-kuhn.eps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6516216" y="6509602"/>
            <a:ext cx="2324100" cy="23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4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</p:sldLayoutIdLst>
  <p:transition>
    <p:wipe dir="r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4174" y="2853235"/>
            <a:ext cx="6858000" cy="448412"/>
          </a:xfrm>
        </p:spPr>
        <p:txBody>
          <a:bodyPr/>
          <a:lstStyle/>
          <a:p>
            <a:r>
              <a:rPr lang="ru-RU" dirty="0" err="1"/>
              <a:t>Програм</a:t>
            </a:r>
            <a:r>
              <a:rPr lang="uk-UA" dirty="0"/>
              <a:t>и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endParaRPr lang="fr-F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4838" y="3299960"/>
            <a:ext cx="1872208" cy="36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79" y="3220430"/>
            <a:ext cx="1495619" cy="497852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00" y="3243225"/>
            <a:ext cx="1569257" cy="49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732" y="3211500"/>
            <a:ext cx="1139025" cy="5737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0752B37-1337-467A-A639-EC997A85CA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471" y="3260710"/>
            <a:ext cx="1139025" cy="44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52577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SEhUTExQUFhUUFRcYFhgYGBgcGhsVFBQXGhgYGBkYHCghGBolHBgUITEhJikrLy8vGB8zODMsNygtLisBCgoKDg0OGxAQGy8kICQsLywsLCwuNCwsLCwsLCwsLCwvLCwsLCwsLCwsLCwsLCwsLCwsLCwsLCwsLCwsLCwsLP/AABEIAGYBvAMBEQACEQEDEQH/xAAbAAEAAgMBAQAAAAAAAAAAAAAABgcDBAUCAf/EAEsQAAEDAgIEBwkOBQIHAAAAAAEAAgMEERIhBQYxQQcTUWFxgZEWIiMyU5KhsdIUFzM0QlJUYnJzk7LB0TVDY4KDorMVJCVEdJTh/8QAGgEBAAMBAQEAAAAAAAAAAAAAAAIDBAEFBv/EADMRAAIBAgQDBgQGAwEAAAAAAAABAgMRBBIxURMhMhRBUmFxkQUiM4FCobHB0fAVQ+Ej/9oADAMBAAIRAxEAPwC8UAQBAEAQBAEAQBAEAQBAEAQBAEAQBAEAQBAEAQBAEAQBAEAQBAEAQBAEAQBAEAQBAEAQBAEAQBAEAQBAEAQBAEAQBAEAQBAEBiqqlkbS+R7WNG1ziAO0ocbtqQ3S/ChRxZR453fUFm+c63ouoOaRTLEQWnM479dtJzAuho2xM24pL5Dlu/CCOcBQ4jK+NUlpE5NVp6uJ8JpGmjvujc11unA02XHKW5Fyqd8kjTqNIS3z0s53OwTeiwCjd7kG34z7T18t7DSxG+7+Ot13B7Eu9wm/GbtLp2vBPF6Qppbbnua2/QHtBKkpS3JqVTukmdRmu+koADPRtlZa+KO+beW7MQA6QF3iMlxqkdYnZ0RwnUU2UhfA7kkGXnNuO2ympplkcRB+RMaaoZI0PY5r2nY5pBB6wpl6dzKgCAIAgCAIAgCAIAgCAIAgCAIAgCAIAgCAIAgCAIAgCAIAgCAIAgCAIAgCAIAgCAIAgCAIAgCAIDn6waTFLTSzn+WwkDldbvR1my43ZEZSypsomrm41kdTpCaaV0uMxQtsO9YbFxJyjaSRsFyOhUN31MT5rNNnhmscjMqaOKmG4sGKTI5XleLk7sgFzMRdW3SrHNqHulIMrnSEbC9xdboxbOpQbKZSb1MvucgAkZHYdxttUbkXc2JqEtYyTa197EbnDa086ipptrYlKLSUu5muWLtyFzw5i7c6faad8RvE9zDvwuLb9NtvWpJkoya0Oi/WN0mVVDFUDeSMEmZztIwXv0gqVy3it9SuZaaX3PG6s0fNMwMewSwvtli2G4ye3IjMXHKpJ20Jrks0H9i9tD17aiCOZuyRjXdozHar07m6Lurm4unQgCAIAgCAIAgCAIAgCAIAgCAIAgCAIAgCAIAgCAIAgCAIAgCAIAgCAIAgCAIAgCAIAgCAIAgK44a9IFtPDTN8aeS5HK2O2XnOZ6VXUdkZ8S+Siu8rfWl490GNpBZTsZC2xuO8b3xHJdxdlyqnuM1Z/NZdxz42qLKGdTRlO1x8Jhaw5Yy7DY/Vv45+rY9SqqSaXLm9iylBSfPTfY69F7lYx8b53PDx8mF9mvGx7Sf22LLOVVyUow03a5o0U40YxcZTvfy0e5vaUoI4aBuGQSCWYOjcBbLDnl1FU0azniXytZWfuWV6MaWF1vd3RGCxegeXcxuYu3O3ML2qSOo13tUkSR1dVTikkpybCphkj5g8NLmE9BHqUu4vovnl35Fk8C2kS+jfC7xoJSAPqyd8P9XGDqV8HyNOHfy22LBUzQEAQBAa7K6IkASRknYA5tz0Zrl0czLc2F06EAQBAEAQBAEAQBAEAQBAEAQGKapYzx3tbfZicB60ucbS1MX/ABGHysfnt/dcujmaO59GkIvKx+e390uhmjubDXA5g3XSR9QBAEAQBAEAQBAEAQBAEAQBAEAQBAEAQBAVPr9KJdM00bjZsLGuceTNzyf9LexUVtjNPnVXkVqJjITI7xpHF7vtPJcfSVWzFJ3dzYjCiyDOrobRZqH4Q5jSBtcbZc3L0LPWrRpRvIso0ZVZZUTah1HiGckjn8zbNH6n0ry6nxR/gj7/AN/c9On8KjrOV/Qwaf0q2CRsDII3iJgwl5Peuf8AVtnlhPWpYanOqnVc2m33LuRHFV6dBqllukiK1MjnuLnG5PILAcwA2DmXpRSirI8idRzldms9qmRNeRqkiSNaQKaJIaPnMU0Ug+RIx3mvBspIsi7NMsXg3fxOlKyDc8OcP7X3v/rVlF8jbDlVki1VeaAgCA8TeKeg+pAyhtUB/wA5S/ex+sLFDqR49DriX4tp7Bq1ukYoReWRkY3YnAX6LnNcbS1IylGOrOd3XUV7e6Y+0+uyjxI7kOPT3OnR18UwxRSMeOVrge22xSTT0JxkpaM2F0kc86dpg7CaiDFe1uNZe97Wtfbfco5luQ4kNLo6CkTCA0KjTVPG4sfUQsc3a10jARlfME3GRC5mS7yDqQTs2jPPXRMYJHyRtYbWe5zQ032WcTbNLo65JK7Z4o9JwykiKaKQgXIY9riBykNKJp6CM4y0ZtrpIxzzNY0ue4Na0XLnEAAcpJyCHG0ldmtS6Xp5XYY54Xu24WyMcbDbkDdcUk9GRU4t2TRurpMq/hfHhqf7t/5mrPW1RgxmqI1orVSpqY+MijDmXIviaMxtyKrUG1dGeFCU1dI2zqDW+Sb57f3XeFIn2WpsaMlPWUDgSJYDfIi+EnpHeu6Fy0okLVKXkT/UnXf3Q4QVFhIfEeMg/mI3O9aup1L8mbKGIzPLLUmNZXRQgGWRkYJsC9zWgnkBccyrW0tTTKSjqzU7oaT6VT/ix+0uZo7keLDxL3HdDSfSqf8AFj9pM0dxxYeJe47oaT6VT/ix+0meO44sPEvc2qrSMUQBkljYHeKXva0HoJOa62lqScorVmr3Q0n0qn/Fj9pczR3I8WHiXuO6Gk+lU/4sftJmjuOLDxL3B1hpPpVP+LH7SZ47jiw8S9zarNIRQ242WOPFfDje1t7bbYjntHautpakpSjHVmr3Q0n0qn/Fj9pczR3I8WHiXuO6Gk+lU/4sftJnjuOLDxL3NylrY5ReORjxytcHeorqaehNST0Zkmlaxpc5wa0C5JIAA5STsXQ2lzZz+6Gk+lU/4sftKOeO5Diw8S9x3Q0n0qn/ABY/aTNHccWHiXuO6Gk+lU/4sftJmjuOLDxL3N2lqmStxxva9pv3zXBwuNuYyXU76E1JNXRmXToQFJ6zzg6VrXHPi6eRvQeIsOjNyzVepeplv/6SfkQmIKLMTNuMKDIM2WsB2i/So3IstLVGh4qnbe9398bknbsGezJfNYyop1Xbu5H02CpuFJX1fMh+nmk1MxPz/QAAPQvYwvKjH0PAx8m8RK5z3MWi5juYSBcXva+dttt9udd525E42vzPWmNGmEtN8THi7Hco5DyFcpVVUV13a+RorUXSavo+aZyJAr0Vo1JVNEywNWpsOnI7fzIQD107XH0tUqOr9Wb/AParbFxLSaAgCA8TeKeg+pAyh9UPjdL97H6wscOpHj0OuJaGvutBo4wyO3HSDK+eFu91vQP/AItFSeVcj0MRWyKy1K10Xoaqr5HOaC8/KkechzYjv5gs6jKTMMKc6ruSB3BjUWvxsV+TvvWrOCy7sctyO12jqrR8oLsUb9rXtPeutyO2HoPYq2pRZRKM6Uti0tR9ZfdsRx2Esdg8DYQdjgN1+TlWinPMj0KFXiR56lT1fxx3/kH/AHVn/Eec/qff9y/VsPYCAo/X/wDiFR9pv+0xZKnUzycR9SX97iZ67fwiH/B+VW1Og1V/or7FcaL0g+nlbLEbOaeojeDygqhNp3RihJxd0Xdq1p2OshEjMnDJ7L5tdydHIVrjJSVz1aVRVI3Rj10+I1P3TlyfSzlf6b9CteDL4+37uT1BUUuow4X6hci1HplX8L3wtP8Adv8AzNWetqjBjNUSPgv+Ij7x/rVlLpLsL9MlqsNJhq6ZkrCyRoc1wsQdi41c40mrMo3WLRxo6t8bSRgcHRu34T3zT0jZ1LJJZZHk1IcOdkS3hBruPoKObfIQ48zjGcQ6jcK2o7xTNOIlmpxZFdA6sz1jXOhwWYQDidbMi+WRVUYOWhnp0ZVOk6nvc1v9Hzz7KlwZFnZKnkHcHFbb+T559lODI52Sp5Hb4VmFsFK07QXA9IYFOtoi7F9MSI6B1WnrGOfDgsx2E4nWzsDyHcQqowctDNToyqK8Tp+9zW/0fPPsqXBkWdkqeR8fwcVpBHgdnzz7KcGRx4So13Hc4Xx3tL0y+qNTrdxdjNERPQWqlRVsMkPF4WuwnE6xvYHkPKq4wctDNToymro6Pvc1v9Hzz7K7wZFnZKnkcbSGjqigmGK8clrtcw5EX3EbRzFRacWVShKlLZllP0sarREkrrYjE9r7bMTcj+6vzZoXN2fPRb8irtDaKkqpRFFhxkEjEbCzRnnYrPGLk7I8+EHN2RIPe5rf6Pnn2VPgyL+yVPIe9zW/0fPPspwZDslTyLE1K0VJS0rYpcOMOeThNxZziRnYK+EXFWZsoQcIWZ3VMuCAojWsf9R0kOWN1ufwcf7FZanWvX9jI+ufoRaNRZjZu00TnGzWuceQAk+hRZGzeh2KLQk7iPAyWuL3aRlfM5rNUr04J/Mvcshhqk2vldvQthjLAAbhbsXy7dz6lKxo12hoZnYntueUEi/TZaaWLqUllWnmZK+Co1nmkuZqO1Xp/mu84q7/ACNXZfn/ACUf4rD+fuaVTqlAdhkb0EH8wKsj8Tn3xX2v/wBOP4RSejaOPrS0w08cGHG3dITaxG63QtGCmqlWU07X7ivHR4VCNNq/mQqReqjyEak29TRInGgs9N0tt0Lb/wDrSfuFKl1P1/Y3P6sfT+S6VqNQQBAeJvFPQfUgZQ+qHxul+9j9YWOHUjx6HXE6XCPOXV8t/kNY0dAaD63O7VKq/mLMS71GWlqlRthpIWNt4gcTyucLk9pWiCtFHoUYqMEjrqRYR3X+jbJQzXGcbeMaeQsN/SLjrUKivFlOIjemyA8F1QW1uEbHxvB/ts4H0HtVFJ/MY8K7VLEf0lJhqZHfNmcex5Kg9SmTtNvzJb758/kIu1yt4z2NHbJbD3z5/IRdrk4z2HbJbEQ03pE1M0k7gGmSxIF7CzQ3K/QqpO7uZpyzycixddf4TD/g/Kr6nQjdX+ivsRbUnQLK1tTG7JwZGY3fNdd3oNrFV045rmahSVTMvQ0dH1s+jao3BDmHDIw7HN/UEZgqKbgyMZSpTLN05pSOp0ZPLEbtdE7pBG1pG4haJNODaN1SanSbWxAuDL4+37uT1BU0uoyYX6hci1HplX8L3wtP92/8zVnraowYzVEj4L/iI+8f61ZS6S7C/TJarDSEBTvChIDXED5MTAenvj6nBZavUeZin/6fYz6xMI0TQ3+cT1ODyPQQuy6ESqfRiczVjWuSha9rI2PxuBOInKwtuUYTcSulWdNWSO3758/kIu1ynxnsW9slsSvUjWZ9cJS9jWcWWgYSc8QO2/QrKc8xooVnUvc43C/8HT/bf+UKNbRFeM0RFNWNbpKJj2MjY8PfiJcTtwgWy6FVCo4malXdNWSOz758/kIu1ynxnsW9slsS7UjWN9cyRz2NZgcGjDfO7b71ZTnmNNCq6ibZHuGDZTdMvqjUK3cU4zuONqdriyiidG6Jzy5+K4IG4C2fQowqZVYqo11TjZo7/vox/R5POap8ZbF3bFsQ7W7WQ10jXYAxrBZovc5nMk9mSqnPMzLWq8R3JvRaNdT6Gla8EOdG95B2jFmARuNrK1K1M1xg40GmV5q/pd1JMJmNa4gOFnXt3wtuVEZZXcxU6jhLMiVe+fP5CLtcreM9jR2yWx19VdepaqpbC6KNocHG4Lr96L71KFRydi2liJTllaJ4rjWEAQFLa2w4dL1DSL8bTvsOVz4CG+kBZa/Jp+Zm/wBr9CCwOuAeVcZhZPNUdPgRGmuyKX+TIWggu3NdffuXj47Dyz8Tm496PTweIWXh8lLuZkh11qonlk8Ubi02IAcxw7S4H0KL+G0ZxzU5P9Ti+JVISy1Ineo9dKZ/j44z9ZpI85twsc/h1aOnP0NkPiFCXfb1Np2tVGP+4Yfs3cexoKqWCrv8DLXi6C/GjXk1wptxkP8AjePWArF8Pr7fmV/5DDr8Rs0OlI52l0br2NiDkQecblTVozpO00a6NaFWOaDuamnKbjYXs3kEj7QzHpVmFnkqpkcXS4lGUSrJCvpj5RGtIL5cuXapomkWBqnHxmnD/Sit0FkTGesldw/O782eg+dZeSLhWovNeqr4oi0SSMYX5NxOAuRuF9pXG0iLklqzKJW/OHaF0lc4OtWssNNC8cYwylpDGAguxEWBIGxoO/mUJzSRTVrRhF8+ZWGodGZK6ADYx2M8wYLj04R1rPTV5I8/DxvUR1OFHRro6rjrHBM0Z7sbBhI7A09ZUqqs7lmKhad9yU6ga0RSQMgke1ssYwgONsbR4pbfabbRzKynNNWNGHrJxUXqTHGOUK01EE4RtZ4hC6mie1732D8JuGtBBIJGWI2tbpVNWatZGPE1llyo5XBPo0umfUEd6xpYDyudYm3QB6VGiudyvCQ+ZyInWtBq3g7DOQegyKp9RnfX9/3Li7kKL6NH2LVw47Hp8CnsO5Ci+jR9icOOw4FPYqXXOlZFWTxxtDWNLcLRsF42n1krNNWk7Hm1klNpE511/hMP+D8quqdCNlf6K+xzuCD4So+xH+Z6jR7yvB6y+xJ9dtVxWR4mWE7B3h+cPmO/Q7irKkMyNFejxFy1KppdIS07ZoMw2RrmSMduOy/M4FZk2ro85SlG8dzs8GXx9v3cnqCnS6i3C/ULkWo9Mq/he+Fp/u3/AJmrPW1RgxmqO9wZ1LG0QDntB4x+RIG/nU6T+UuwrSpkqdXxAXMkYHO5v7qy6L8y3I/p3XimgacD2zSbmsNxf6zhkB6VCVRIpniIRXJ3ZV9DSy6QqrbXyuLnu3NbvPMAMh1BZ0nKRgjGVWfqTbhTgbHS00bRZrHhrRzNjIHoCuqq0UasWrQSRzeDjRlNNHMahkbiHtDcZGzDuzUaSTXMhhoQknmJj3O6O8lT9o/dW5IGnhUtkb2jKWkp8XE8VHitiwuGdtm9dSitCcVCPSRLhePg6f7b/wAoVVbRGbGaI0eDnRdLNDKahkbnCWzcZF8OBpyz2XuuUoxa5kcNCEovMu8lvc7o7yVP2j91bkgaOFS2Rv6Np6WnBEPFMDjchrhmQLX2rqUVoTioR6SG8MGym6ZfVGqq3cZsZojR1D1Up6uB8kuPE2QtGF1hbC08nOVynBSXMhh6MZxuzLrlqI2CHjqbGQz4RpNzh+cMt28cnQk6VldHa2GUY3icjg8rIGVIbOxhL7CN7vkPvkM8s+XltyqNJq/Mrw0oqXzFna4fEqj7py0T6Wb6302VRqLSxS1bWThrmFjyQ7ZcDJZqaTlzPOw8YudpFmdzujvJU/aP3WjJA3cKlsjPQ6KoYXiSJsLHi9iCL57d6KMVoSjCnF3VjtRyBwu0gjlBv6lMtPSAICp+FEcRpKjqNzhYndeN4B9EgWbExvB/3TmZ5vLVi/7t+5XFRT8VI+LPwb3NF97WmzT1ix61BO6ujHUjlk0ZGFcZUdqm0g2SzanEQBZsjfHaOR1/hG+npWWVKUOdL27vtt+hoVWFTlV91r99zHUsDHlrXB7fkuG8bjzHmVkXdXsZqkMsrJ3Pgeliux8L0sLHqlrnxOxxuwu7QRyOG8KNSjCpHLJGihXnRlmgyQ0uuDTlKwtPK3Mdm0eleZU+GyXODue5R+K05cqit+hza/REU5L6WRribksuNu023t6CtlLFShaNZW8+4zVsDCpeeHkn5Ef0VTF9TFGQR4QYxvDWHE/Lma1y3ylli2efTi5TUfMn/BEwzVlZVHO5sDzveT6mhW4eNoI2QeapKRa60F5DOEnQc9U2LiGYywuxDE0bQLeMQqqsXLQy4mnKaWVFfdydaMvc0vVb9CqOHLYxcCp4TZodRK2QgcUIxyvc0egEn0LqpSZKOGqPusWVqjqsyhYc8cj7Yn2tkPktG4LRCCib6NFU15nT0xoqOqidFKLtOwjaDuc07iFKUU1Zk5wU1ZlYaX4OqmMnicMzd2Ya7rDiB6VnlSa0ME8LNdPM5nczpDxeJmtyXy/NZRyTIcKrpZnX0NwcVDyDOREzeAQ59uQW70dpUo0X3lkMJJ9XIs7Rejo6eJsUTcLG7OUneSd5PKtCSSsjfGKirIq2o1LrTUukEQwmYuvjZ4uO97YuRZ+HK9zA8PUz3t3lurSeiEBVmt+qNXPWTSxxYmPLcJxsF7RtByJvtBWedOTk2jz61CcptpEl1o0NNNo6OCNl5G8Vdt2jxG55k2U5xbjYvq05SpqK15Gnwcav1FK+YzswB7WBvfNNy0uv4pPKFylFxvcjhqUoN5kTpXGshWvmp3unw0AHHCwc24AeNm05Bw5eRVVKd+aMuIoZ/mjqcrUXVaqp6tssseFgY8XxMOZGWQN1GnCSldldCjOM7tFlK83EE4RtXqiqkhdAzEGMcHd80WJIt4xHIqasHLQyYmlKbWVEPOoVd5AefH7Sq4UtjN2apsfW6gVp/ktHS9n6FOFIdlqbHV0dwaTuPhpGRj6t3H9ApKi+8sjhJPqZYOgNAQ0bMMTcz4zjm5x5z+gyV8YqOhsp04wVkcbhF0NNVRRNgZiLZCSLtGWEj5RCjVi5LkVYmnKaSiQE6h13kB58ftKjhSMnZqmw7gq7yA8+P2k4UtjnZqmx8dqDXW+AHnx+0nClsHhamxNtfNAz1MNOyFmJ0d8QxNFu8A3nPMK6pFtKxrxFOU4pIhR1DrvIDz4/aVPClsZezVNh3BV3kB58ftJwpbHOzVNjy/UGusfADZ8+P2k4Utg8LUtoTjhG0FPVCAQMxYMeLvmi2IMt4xF9hV1WLlaxrxNOU7ZTb4PNETUsD2TNwuMhcBcHLC0fJJ5Cu04tLmSw8JQjaRKSL5FWGgqvWXUCYTONKwOidmBiaMBO1vfEZcizTpO/I8+rhpZvk0JRTU9ZJo+WCePwwjLGHEw4xbK5ByO43VqUnGzNCVR03GS5kC7g67yI8+P2lRwpGPs1TY+dwVd5AefH7ScKWxzs1TYdwVd5AefH7ScKWw7NU2LL1E0ZJTUjYpW4XhzyRcHJzyRmDZaKaajZm/DwcIWZIFMuCAgnDFovjaHjAO+geH/2O713VmD1KE1yKMRG8PQqbTrsbo5/Lxgk5/CR2a8dPinrCxUeScNn+XcUYjm1PdfmabHKxmZmdjlEiZmvXLEbGQPXLHLAvSwsY3PXbHbGF7l1IkjxHUOY4PabOabg/p0JKEZxcZaFtKcqclKOqJBJURmOWuYQ15idHh5J32biH9puskc3KhLfXeP95HpSyO+IjtptIsbgh0VxGj2uIs6dxkP2bBrOrC0H+4r14LkV4eNoepNlIuCAIAgCAIAgCAIAgCAIAgCAIAgCAIAgCAIAgCAIAgCAIAgCAIAgCAIAgCAIAgCAIAgCAIAgCAwV1I2aN8TxdsjS13Q4WPWhxq6sU3pDUyvomlrGMq6e5JbhBI5TgPfA87brHVw2Z5ldPdGdKpTWWyktiOOFK42cJaZ+9pBe0dR78DtVL48O5S/J/wAFeWhLeL9/+npuh3O+CkhlH1XtB62vIsebNR7RFdaa9UReFm+hqXozzJoydvjRSD+0+sbVJVqb0kiqVCotYsw8U8fId5p/ZSzR3IZJbMcU8/Id5p/ZM0dzmSWzMzNGTu8WKQ/2m3adii61NayRZGhUekWfX6JLc5pYYh9Z4LuprL3PNcKPaIvoTfov5LVhZrraj6s8MNMCAxktU/cLFjD1DvyOxSSrz2j+b/gko0I7yfsv5JLo3UivrsImaylpwbhmENPSGDMnndboV9LDKLzPm92WNTqLLa0di5qaBsbGsaLNY0NA5gLBazSuRlQBAEAQBAEAQBAEAQBAEAQBAEAQBAEAQBAEAQBAEAQBAEAQBAEAQBAEAQBAEAQBAEAQBAEAQBAEAQGhpPQtPUC00Mcn2mi/UdoXGkyMoRlqiJ13BXRPzjMsR3WdiA8+59Kg6aKXhodxzH8F8zD4GtcOS4cPyuVUsLCWqXsdVOpHpmzDJqFpLdWNd0uf+oKq7DS8KOvtHjPjNQtJHxqxrehz/wBGhOw0vCgu0eMzM4LZXnw1a48tg4/mcrY4WEdEvY5w6j6ps6uj+CuiZnJxkp53YQeplj6VaqaOLDQ7yWaN0PBTi0MMcY+q0A9Z2lTSSLoxUdEby6SCAIAgCAIAgCAIAgCAIAgCAIAgCAIAgCAIAgCAIAgCAIAgCAIAgCAIAgCAIAgCAIAgCAIAgCAIAgCAIAgCAIAgCAIAgCAIAgCAIAgCAIAgCAIAgCAIAgCAIAgCAIAgCAIAgCAIAgCAIAgCAIAgCAIAgCAIAgCAIA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56176" y="6165304"/>
            <a:ext cx="2719400" cy="496354"/>
          </a:xfrm>
          <a:prstGeom prst="rect">
            <a:avLst/>
          </a:prstGeom>
        </p:spPr>
        <p:txBody>
          <a:bodyPr lIns="64281" tIns="32140" rIns="64281" bIns="3214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B23F"/>
                </a:solidFill>
                <a:latin typeface="DIN Next W1G Light" pitchFamily="34" charset="0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21424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849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274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697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endParaRPr lang="ru-RU" sz="1400" kern="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7698" y="1052736"/>
            <a:ext cx="2719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kern="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Умови</a:t>
            </a:r>
            <a:r>
              <a:rPr lang="en-US" sz="1600" b="1" u="sng" kern="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 </a:t>
            </a:r>
            <a:r>
              <a:rPr lang="uk-UA" sz="1600" b="1" u="sng" kern="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фінансування </a:t>
            </a:r>
            <a:r>
              <a:rPr lang="ru-RU" sz="1600" b="1" u="sng" kern="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:</a:t>
            </a:r>
          </a:p>
          <a:p>
            <a:endParaRPr lang="ru-RU" sz="1600" kern="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  <a:sym typeface="Gill Sans" charset="0"/>
            </a:endParaRPr>
          </a:p>
          <a:p>
            <a:pPr marL="342900" indent="-342900">
              <a:buFontTx/>
              <a:buAutoNum type="arabicPeriod"/>
            </a:pPr>
            <a:r>
              <a:rPr lang="uk-UA" sz="1600" kern="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Валюта фінансування - грн</a:t>
            </a:r>
          </a:p>
          <a:p>
            <a:pPr marL="342900" indent="-342900">
              <a:buFontTx/>
              <a:buAutoNum type="arabicPeriod"/>
            </a:pPr>
            <a:endParaRPr lang="uk-UA" sz="1600" kern="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  <a:sym typeface="Gill Sans" charset="0"/>
            </a:endParaRPr>
          </a:p>
          <a:p>
            <a:pPr marL="342900" indent="-342900">
              <a:buAutoNum type="arabicPeriod"/>
            </a:pPr>
            <a:r>
              <a:rPr lang="uk-UA" sz="1600" kern="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Аванс від 30%</a:t>
            </a:r>
            <a:endParaRPr lang="en-US" sz="1600" kern="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  <a:sym typeface="Gill Sans" charset="0"/>
            </a:endParaRPr>
          </a:p>
          <a:p>
            <a:pPr marL="342900" indent="-342900">
              <a:buAutoNum type="arabicPeriod"/>
            </a:pPr>
            <a:endParaRPr lang="en-US" sz="1600" kern="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  <a:sym typeface="Gill Sans" charset="0"/>
            </a:endParaRPr>
          </a:p>
          <a:p>
            <a:pPr marL="342900" indent="-342900">
              <a:buAutoNum type="arabicPeriod"/>
            </a:pPr>
            <a:r>
              <a:rPr lang="ru-RU" sz="1600" kern="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Комісія</a:t>
            </a:r>
            <a:r>
              <a:rPr lang="ru-RU" sz="1600" kern="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 за </a:t>
            </a:r>
            <a:r>
              <a:rPr lang="ru-RU" sz="1600" kern="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видачу</a:t>
            </a:r>
            <a:r>
              <a:rPr lang="ru-RU" sz="1600" kern="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 кредиту 0%</a:t>
            </a:r>
          </a:p>
          <a:p>
            <a:pPr marL="342900" indent="-342900">
              <a:buAutoNum type="arabicPeriod"/>
            </a:pPr>
            <a:endParaRPr lang="ru-RU" sz="1600" kern="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  <a:sym typeface="Gill Sans" charset="0"/>
            </a:endParaRPr>
          </a:p>
          <a:p>
            <a:pPr marL="342900" indent="-342900">
              <a:buAutoNum type="arabicPeriod"/>
            </a:pPr>
            <a:r>
              <a:rPr lang="ru-RU" sz="1600" kern="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Термін</a:t>
            </a:r>
            <a:r>
              <a:rPr lang="ru-RU" sz="1600" kern="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 </a:t>
            </a:r>
            <a:r>
              <a:rPr lang="ru-RU" sz="1600" kern="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від</a:t>
            </a:r>
            <a:r>
              <a:rPr lang="ru-RU" sz="1600" kern="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 1 до 5 </a:t>
            </a:r>
            <a:r>
              <a:rPr lang="ru-RU" sz="1600" kern="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років</a:t>
            </a:r>
            <a:endParaRPr lang="ru-RU" sz="1600" kern="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  <a:sym typeface="Gill Sans" charset="0"/>
            </a:endParaRPr>
          </a:p>
          <a:p>
            <a:pPr marL="342900" indent="-342900">
              <a:buAutoNum type="arabicPeriod"/>
            </a:pPr>
            <a:endParaRPr lang="ru-RU" sz="1600" kern="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  <a:sym typeface="Gill Sans" charset="0"/>
            </a:endParaRPr>
          </a:p>
          <a:p>
            <a:pPr marL="342900" indent="-342900">
              <a:buAutoNum type="arabicPeriod"/>
            </a:pPr>
            <a:r>
              <a:rPr lang="ru-RU" sz="1600" kern="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Страхування</a:t>
            </a:r>
            <a:r>
              <a:rPr lang="ru-RU" sz="1600" kern="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 </a:t>
            </a:r>
            <a:r>
              <a:rPr lang="ru-RU" sz="1600" kern="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техніки</a:t>
            </a:r>
            <a:r>
              <a:rPr lang="ru-RU" sz="1600" kern="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 </a:t>
            </a:r>
            <a:r>
              <a:rPr lang="ru-RU" sz="1600" kern="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відповідно</a:t>
            </a:r>
            <a:r>
              <a:rPr lang="ru-RU" sz="1600" kern="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 до </a:t>
            </a:r>
            <a:r>
              <a:rPr lang="ru-RU" sz="1600" kern="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тарифів</a:t>
            </a:r>
            <a:r>
              <a:rPr lang="ru-RU" sz="1600" kern="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 </a:t>
            </a:r>
            <a:r>
              <a:rPr lang="ru-RU" sz="1600" kern="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страхових</a:t>
            </a:r>
            <a:r>
              <a:rPr lang="ru-RU" sz="1600" kern="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 </a:t>
            </a:r>
            <a:r>
              <a:rPr lang="ru-RU" sz="1600" kern="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компаній</a:t>
            </a:r>
            <a:endParaRPr lang="en-US" sz="1600" kern="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  <a:sym typeface="Gill Sans" charset="0"/>
            </a:endParaRPr>
          </a:p>
          <a:p>
            <a:pPr marL="342900" indent="-342900">
              <a:buAutoNum type="arabicPeriod"/>
            </a:pPr>
            <a:endParaRPr lang="uk-UA" sz="1600" kern="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  <a:sym typeface="Gill Sans" charset="0"/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131328"/>
              </p:ext>
            </p:extLst>
          </p:nvPr>
        </p:nvGraphicFramePr>
        <p:xfrm>
          <a:off x="307975" y="1023563"/>
          <a:ext cx="5610903" cy="11424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125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36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7088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noProof="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Строк </a:t>
                      </a:r>
                      <a:r>
                        <a:rPr lang="ru-RU" sz="1800" b="1" noProof="0" dirty="0" err="1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фінансування</a:t>
                      </a:r>
                      <a:endParaRPr lang="ru-RU" sz="1800" b="1" noProof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12 мес.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24 мес.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36 мес.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48 мес.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60 мес.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13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uk-UA" sz="1800" b="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ru-RU" sz="1800" b="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%</a:t>
                      </a:r>
                      <a:endParaRPr lang="uk-UA" sz="1800" b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17,7%</a:t>
                      </a:r>
                      <a:endParaRPr lang="uk-UA" sz="1800" b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18,5%</a:t>
                      </a:r>
                      <a:endParaRPr lang="uk-UA" sz="1800" b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19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uk-UA" sz="1800" b="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ru-RU" sz="1800" b="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%</a:t>
                      </a:r>
                      <a:endParaRPr lang="uk-UA" sz="1800" b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19,4%</a:t>
                      </a:r>
                      <a:endParaRPr lang="uk-UA" sz="1800" b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3052169"/>
            <a:ext cx="5406374" cy="278226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17754" y="157862"/>
            <a:ext cx="7886700" cy="427355"/>
          </a:xfrm>
        </p:spPr>
        <p:txBody>
          <a:bodyPr/>
          <a:lstStyle/>
          <a:p>
            <a:r>
              <a:rPr lang="uk-UA" dirty="0"/>
              <a:t>Райффайзен банк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68BB46-1E4A-44E0-80BA-F49661693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4" y="4909501"/>
            <a:ext cx="5416153" cy="179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74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SEhUTExQUFhUUFRcYFhgYGBgcGhsVFBQXGhgYGBkYHCghGBolHBgUITEhJikrLy8vGB8zODMsNygtLisBCgoKDg0OGxAQGy8kICQsLywsLCwuNCwsLCwsLCwsLCwvLCwsLCwsLCwsLCwsLCwsLCwsLCwsLCwsLCwsLCwsLP/AABEIAGYBvAMBEQACEQEDEQH/xAAbAAEAAgMBAQAAAAAAAAAAAAAABgcDBAUCAf/EAEsQAAEDAgIEBwkOBQIHAAAAAAEAAgMEERIhBQYxQQcTUWFxgZEWIiMyU5KhsdIUFzM0QlJUYnJzk7LB0TVDY4KDorMVJCVEdJTh/8QAGgEBAAMBAQEAAAAAAAAAAAAAAAIDBAEFBv/EADMRAAIBAgQDBgQGAwEAAAAAAAABAgMRBBIxURMhMhRBUmFxkQUiM4FCobHB0fAVQ+Ej/9oADAMBAAIRAxEAPwC8UAQBAEAQBAEAQBAEAQBAEAQBAEAQBAEAQBAEAQBAEAQBAEAQBAEAQBAEAQBAEAQBAEAQBAEAQBAEAQBAEAQBAEAQBAEAQBAEBiqqlkbS+R7WNG1ziAO0ocbtqQ3S/ChRxZR453fUFm+c63ouoOaRTLEQWnM479dtJzAuho2xM24pL5Dlu/CCOcBQ4jK+NUlpE5NVp6uJ8JpGmjvujc11unA02XHKW5Fyqd8kjTqNIS3z0s53OwTeiwCjd7kG34z7T18t7DSxG+7+Ot13B7Eu9wm/GbtLp2vBPF6Qppbbnua2/QHtBKkpS3JqVTukmdRmu+koADPRtlZa+KO+beW7MQA6QF3iMlxqkdYnZ0RwnUU2UhfA7kkGXnNuO2ympplkcRB+RMaaoZI0PY5r2nY5pBB6wpl6dzKgCAIAgCAIAgCAIAgCAIAgCAIAgCAIAgCAIAgCAIAgCAIAgCAIAgCAIAgCAIAgCAIAgCAIAgCAIDn6waTFLTSzn+WwkDldbvR1my43ZEZSypsomrm41kdTpCaaV0uMxQtsO9YbFxJyjaSRsFyOhUN31MT5rNNnhmscjMqaOKmG4sGKTI5XleLk7sgFzMRdW3SrHNqHulIMrnSEbC9xdboxbOpQbKZSb1MvucgAkZHYdxttUbkXc2JqEtYyTa197EbnDa086ipptrYlKLSUu5muWLtyFzw5i7c6faad8RvE9zDvwuLb9NtvWpJkoya0Oi/WN0mVVDFUDeSMEmZztIwXv0gqVy3it9SuZaaX3PG6s0fNMwMewSwvtli2G4ye3IjMXHKpJ20Jrks0H9i9tD17aiCOZuyRjXdozHar07m6Lurm4unQgCAIAgCAIAgCAIAgCAIAgCAIAgCAIAgCAIAgCAIAgCAIAgCAIAgCAIAgCAIAgCAIAgCAIAgK44a9IFtPDTN8aeS5HK2O2XnOZ6VXUdkZ8S+Siu8rfWl490GNpBZTsZC2xuO8b3xHJdxdlyqnuM1Z/NZdxz42qLKGdTRlO1x8Jhaw5Yy7DY/Vv45+rY9SqqSaXLm9iylBSfPTfY69F7lYx8b53PDx8mF9mvGx7Sf22LLOVVyUow03a5o0U40YxcZTvfy0e5vaUoI4aBuGQSCWYOjcBbLDnl1FU0azniXytZWfuWV6MaWF1vd3RGCxegeXcxuYu3O3ML2qSOo13tUkSR1dVTikkpybCphkj5g8NLmE9BHqUu4vovnl35Fk8C2kS+jfC7xoJSAPqyd8P9XGDqV8HyNOHfy22LBUzQEAQBAa7K6IkASRknYA5tz0Zrl0czLc2F06EAQBAEAQBAEAQBAEAQBAEAQGKapYzx3tbfZicB60ucbS1MX/ABGHysfnt/dcujmaO59GkIvKx+e390uhmjubDXA5g3XSR9QBAEAQBAEAQBAEAQBAEAQBAEAQBAEAQBAVPr9KJdM00bjZsLGuceTNzyf9LexUVtjNPnVXkVqJjITI7xpHF7vtPJcfSVWzFJ3dzYjCiyDOrobRZqH4Q5jSBtcbZc3L0LPWrRpRvIso0ZVZZUTah1HiGckjn8zbNH6n0ry6nxR/gj7/AN/c9On8KjrOV/Qwaf0q2CRsDII3iJgwl5Peuf8AVtnlhPWpYanOqnVc2m33LuRHFV6dBqllukiK1MjnuLnG5PILAcwA2DmXpRSirI8idRzldms9qmRNeRqkiSNaQKaJIaPnMU0Ug+RIx3mvBspIsi7NMsXg3fxOlKyDc8OcP7X3v/rVlF8jbDlVki1VeaAgCA8TeKeg+pAyhtUB/wA5S/ex+sLFDqR49DriX4tp7Bq1ukYoReWRkY3YnAX6LnNcbS1IylGOrOd3XUV7e6Y+0+uyjxI7kOPT3OnR18UwxRSMeOVrge22xSTT0JxkpaM2F0kc86dpg7CaiDFe1uNZe97Wtfbfco5luQ4kNLo6CkTCA0KjTVPG4sfUQsc3a10jARlfME3GRC5mS7yDqQTs2jPPXRMYJHyRtYbWe5zQ032WcTbNLo65JK7Z4o9JwykiKaKQgXIY9riBykNKJp6CM4y0ZtrpIxzzNY0ue4Na0XLnEAAcpJyCHG0ldmtS6Xp5XYY54Xu24WyMcbDbkDdcUk9GRU4t2TRurpMq/hfHhqf7t/5mrPW1RgxmqI1orVSpqY+MijDmXIviaMxtyKrUG1dGeFCU1dI2zqDW+Sb57f3XeFIn2WpsaMlPWUDgSJYDfIi+EnpHeu6Fy0okLVKXkT/UnXf3Q4QVFhIfEeMg/mI3O9aup1L8mbKGIzPLLUmNZXRQgGWRkYJsC9zWgnkBccyrW0tTTKSjqzU7oaT6VT/ix+0uZo7keLDxL3HdDSfSqf8AFj9pM0dxxYeJe47oaT6VT/ix+0meO44sPEvc2qrSMUQBkljYHeKXva0HoJOa62lqScorVmr3Q0n0qn/Fj9pczR3I8WHiXuO6Gk+lU/4sftJmjuOLDxL3B1hpPpVP+LH7SZ47jiw8S9zarNIRQ242WOPFfDje1t7bbYjntHautpakpSjHVmr3Q0n0qn/Fj9pczR3I8WHiXuO6Gk+lU/4sftJnjuOLDxL3NylrY5ReORjxytcHeorqaehNST0Zkmlaxpc5wa0C5JIAA5STsXQ2lzZz+6Gk+lU/4sftKOeO5Diw8S9x3Q0n0qn/ABY/aTNHccWHiXuO6Gk+lU/4sftJmjuOLDxL3N2lqmStxxva9pv3zXBwuNuYyXU76E1JNXRmXToQFJ6zzg6VrXHPi6eRvQeIsOjNyzVepeplv/6SfkQmIKLMTNuMKDIM2WsB2i/So3IstLVGh4qnbe9398bknbsGezJfNYyop1Xbu5H02CpuFJX1fMh+nmk1MxPz/QAAPQvYwvKjH0PAx8m8RK5z3MWi5juYSBcXva+dttt9udd525E42vzPWmNGmEtN8THi7Hco5DyFcpVVUV13a+RorUXSavo+aZyJAr0Vo1JVNEywNWpsOnI7fzIQD107XH0tUqOr9Wb/AParbFxLSaAgCA8TeKeg+pAyh9UPjdL97H6wscOpHj0OuJaGvutBo4wyO3HSDK+eFu91vQP/AItFSeVcj0MRWyKy1K10Xoaqr5HOaC8/KkechzYjv5gs6jKTMMKc6ruSB3BjUWvxsV+TvvWrOCy7sctyO12jqrR8oLsUb9rXtPeutyO2HoPYq2pRZRKM6Uti0tR9ZfdsRx2Esdg8DYQdjgN1+TlWinPMj0KFXiR56lT1fxx3/kH/AHVn/Eec/qff9y/VsPYCAo/X/wDiFR9pv+0xZKnUzycR9SX97iZ67fwiH/B+VW1Og1V/or7FcaL0g+nlbLEbOaeojeDygqhNp3RihJxd0Xdq1p2OshEjMnDJ7L5tdydHIVrjJSVz1aVRVI3Rj10+I1P3TlyfSzlf6b9CteDL4+37uT1BUUuow4X6hci1HplX8L3wtP8Adv8AzNWetqjBjNUSPgv+Ij7x/rVlLpLsL9MlqsNJhq6ZkrCyRoc1wsQdi41c40mrMo3WLRxo6t8bSRgcHRu34T3zT0jZ1LJJZZHk1IcOdkS3hBruPoKObfIQ48zjGcQ6jcK2o7xTNOIlmpxZFdA6sz1jXOhwWYQDidbMi+WRVUYOWhnp0ZVOk6nvc1v9Hzz7KlwZFnZKnkHcHFbb+T559lODI52Sp5Hb4VmFsFK07QXA9IYFOtoi7F9MSI6B1WnrGOfDgsx2E4nWzsDyHcQqowctDNToyqK8Tp+9zW/0fPPsqXBkWdkqeR8fwcVpBHgdnzz7KcGRx4So13Hc4Xx3tL0y+qNTrdxdjNERPQWqlRVsMkPF4WuwnE6xvYHkPKq4wctDNToymro6Pvc1v9Hzz7K7wZFnZKnkcbSGjqigmGK8clrtcw5EX3EbRzFRacWVShKlLZllP0sarREkrrYjE9r7bMTcj+6vzZoXN2fPRb8irtDaKkqpRFFhxkEjEbCzRnnYrPGLk7I8+EHN2RIPe5rf6Pnn2VPgyL+yVPIe9zW/0fPPspwZDslTyLE1K0VJS0rYpcOMOeThNxZziRnYK+EXFWZsoQcIWZ3VMuCAojWsf9R0kOWN1ufwcf7FZanWvX9jI+ufoRaNRZjZu00TnGzWuceQAk+hRZGzeh2KLQk7iPAyWuL3aRlfM5rNUr04J/Mvcshhqk2vldvQthjLAAbhbsXy7dz6lKxo12hoZnYntueUEi/TZaaWLqUllWnmZK+Co1nmkuZqO1Xp/mu84q7/ACNXZfn/ACUf4rD+fuaVTqlAdhkb0EH8wKsj8Tn3xX2v/wBOP4RSejaOPrS0w08cGHG3dITaxG63QtGCmqlWU07X7ivHR4VCNNq/mQqReqjyEak29TRInGgs9N0tt0Lb/wDrSfuFKl1P1/Y3P6sfT+S6VqNQQBAeJvFPQfUgZQ+qHxul+9j9YWOHUjx6HXE6XCPOXV8t/kNY0dAaD63O7VKq/mLMS71GWlqlRthpIWNt4gcTyucLk9pWiCtFHoUYqMEjrqRYR3X+jbJQzXGcbeMaeQsN/SLjrUKivFlOIjemyA8F1QW1uEbHxvB/ts4H0HtVFJ/MY8K7VLEf0lJhqZHfNmcex5Kg9SmTtNvzJb758/kIu1yt4z2NHbJbD3z5/IRdrk4z2HbJbEQ03pE1M0k7gGmSxIF7CzQ3K/QqpO7uZpyzycixddf4TD/g/Kr6nQjdX+ivsRbUnQLK1tTG7JwZGY3fNdd3oNrFV045rmahSVTMvQ0dH1s+jao3BDmHDIw7HN/UEZgqKbgyMZSpTLN05pSOp0ZPLEbtdE7pBG1pG4haJNODaN1SanSbWxAuDL4+37uT1BU0uoyYX6hci1HplX8L3wtP92/8zVnraowYzVEj4L/iI+8f61ZS6S7C/TJarDSEBTvChIDXED5MTAenvj6nBZavUeZin/6fYz6xMI0TQ3+cT1ODyPQQuy6ESqfRiczVjWuSha9rI2PxuBOInKwtuUYTcSulWdNWSO3758/kIu1ynxnsW9slsSvUjWZ9cJS9jWcWWgYSc8QO2/QrKc8xooVnUvc43C/8HT/bf+UKNbRFeM0RFNWNbpKJj2MjY8PfiJcTtwgWy6FVCo4malXdNWSOz758/kIu1ynxnsW9slsS7UjWN9cyRz2NZgcGjDfO7b71ZTnmNNCq6ibZHuGDZTdMvqjUK3cU4zuONqdriyiidG6Jzy5+K4IG4C2fQowqZVYqo11TjZo7/vox/R5POap8ZbF3bFsQ7W7WQ10jXYAxrBZovc5nMk9mSqnPMzLWq8R3JvRaNdT6Gla8EOdG95B2jFmARuNrK1K1M1xg40GmV5q/pd1JMJmNa4gOFnXt3wtuVEZZXcxU6jhLMiVe+fP5CLtcreM9jR2yWx19VdepaqpbC6KNocHG4Lr96L71KFRydi2liJTllaJ4rjWEAQFLa2w4dL1DSL8bTvsOVz4CG+kBZa/Jp+Zm/wBr9CCwOuAeVcZhZPNUdPgRGmuyKX+TIWggu3NdffuXj47Dyz8Tm496PTweIWXh8lLuZkh11qonlk8Ubi02IAcxw7S4H0KL+G0ZxzU5P9Ti+JVISy1Ineo9dKZ/j44z9ZpI85twsc/h1aOnP0NkPiFCXfb1Np2tVGP+4Yfs3cexoKqWCrv8DLXi6C/GjXk1wptxkP8AjePWArF8Pr7fmV/5DDr8Rs0OlI52l0br2NiDkQecblTVozpO00a6NaFWOaDuamnKbjYXs3kEj7QzHpVmFnkqpkcXS4lGUSrJCvpj5RGtIL5cuXapomkWBqnHxmnD/Sit0FkTGesldw/O782eg+dZeSLhWovNeqr4oi0SSMYX5NxOAuRuF9pXG0iLklqzKJW/OHaF0lc4OtWssNNC8cYwylpDGAguxEWBIGxoO/mUJzSRTVrRhF8+ZWGodGZK6ADYx2M8wYLj04R1rPTV5I8/DxvUR1OFHRro6rjrHBM0Z7sbBhI7A09ZUqqs7lmKhad9yU6ga0RSQMgke1ssYwgONsbR4pbfabbRzKynNNWNGHrJxUXqTHGOUK01EE4RtZ4hC6mie1732D8JuGtBBIJGWI2tbpVNWatZGPE1llyo5XBPo0umfUEd6xpYDyudYm3QB6VGiudyvCQ+ZyInWtBq3g7DOQegyKp9RnfX9/3Li7kKL6NH2LVw47Hp8CnsO5Ci+jR9icOOw4FPYqXXOlZFWTxxtDWNLcLRsF42n1krNNWk7Hm1klNpE511/hMP+D8quqdCNlf6K+xzuCD4So+xH+Z6jR7yvB6y+xJ9dtVxWR4mWE7B3h+cPmO/Q7irKkMyNFejxFy1KppdIS07ZoMw2RrmSMduOy/M4FZk2ro85SlG8dzs8GXx9v3cnqCnS6i3C/ULkWo9Mq/he+Fp/u3/AJmrPW1RgxmqO9wZ1LG0QDntB4x+RIG/nU6T+UuwrSpkqdXxAXMkYHO5v7qy6L8y3I/p3XimgacD2zSbmsNxf6zhkB6VCVRIpniIRXJ3ZV9DSy6QqrbXyuLnu3NbvPMAMh1BZ0nKRgjGVWfqTbhTgbHS00bRZrHhrRzNjIHoCuqq0UasWrQSRzeDjRlNNHMahkbiHtDcZGzDuzUaSTXMhhoQknmJj3O6O8lT9o/dW5IGnhUtkb2jKWkp8XE8VHitiwuGdtm9dSitCcVCPSRLhePg6f7b/wAoVVbRGbGaI0eDnRdLNDKahkbnCWzcZF8OBpyz2XuuUoxa5kcNCEovMu8lvc7o7yVP2j91bkgaOFS2Rv6Np6WnBEPFMDjchrhmQLX2rqUVoTioR6SG8MGym6ZfVGqq3cZsZojR1D1Up6uB8kuPE2QtGF1hbC08nOVynBSXMhh6MZxuzLrlqI2CHjqbGQz4RpNzh+cMt28cnQk6VldHa2GUY3icjg8rIGVIbOxhL7CN7vkPvkM8s+XltyqNJq/Mrw0oqXzFna4fEqj7py0T6Wb6302VRqLSxS1bWThrmFjyQ7ZcDJZqaTlzPOw8YudpFmdzujvJU/aP3WjJA3cKlsjPQ6KoYXiSJsLHi9iCL57d6KMVoSjCnF3VjtRyBwu0gjlBv6lMtPSAICp+FEcRpKjqNzhYndeN4B9EgWbExvB/3TmZ5vLVi/7t+5XFRT8VI+LPwb3NF97WmzT1ix61BO6ujHUjlk0ZGFcZUdqm0g2SzanEQBZsjfHaOR1/hG+npWWVKUOdL27vtt+hoVWFTlV91r99zHUsDHlrXB7fkuG8bjzHmVkXdXsZqkMsrJ3Pgeliux8L0sLHqlrnxOxxuwu7QRyOG8KNSjCpHLJGihXnRlmgyQ0uuDTlKwtPK3Mdm0eleZU+GyXODue5R+K05cqit+hza/REU5L6WRribksuNu023t6CtlLFShaNZW8+4zVsDCpeeHkn5Ef0VTF9TFGQR4QYxvDWHE/Lma1y3ylli2efTi5TUfMn/BEwzVlZVHO5sDzveT6mhW4eNoI2QeapKRa60F5DOEnQc9U2LiGYywuxDE0bQLeMQqqsXLQy4mnKaWVFfdydaMvc0vVb9CqOHLYxcCp4TZodRK2QgcUIxyvc0egEn0LqpSZKOGqPusWVqjqsyhYc8cj7Yn2tkPktG4LRCCib6NFU15nT0xoqOqidFKLtOwjaDuc07iFKUU1Zk5wU1ZlYaX4OqmMnicMzd2Ya7rDiB6VnlSa0ME8LNdPM5nczpDxeJmtyXy/NZRyTIcKrpZnX0NwcVDyDOREzeAQ59uQW70dpUo0X3lkMJJ9XIs7Rejo6eJsUTcLG7OUneSd5PKtCSSsjfGKirIq2o1LrTUukEQwmYuvjZ4uO97YuRZ+HK9zA8PUz3t3lurSeiEBVmt+qNXPWTSxxYmPLcJxsF7RtByJvtBWedOTk2jz61CcptpEl1o0NNNo6OCNl5G8Vdt2jxG55k2U5xbjYvq05SpqK15Gnwcav1FK+YzswB7WBvfNNy0uv4pPKFylFxvcjhqUoN5kTpXGshWvmp3unw0AHHCwc24AeNm05Bw5eRVVKd+aMuIoZ/mjqcrUXVaqp6tssseFgY8XxMOZGWQN1GnCSldldCjOM7tFlK83EE4RtXqiqkhdAzEGMcHd80WJIt4xHIqasHLQyYmlKbWVEPOoVd5AefH7Sq4UtjN2apsfW6gVp/ktHS9n6FOFIdlqbHV0dwaTuPhpGRj6t3H9ApKi+8sjhJPqZYOgNAQ0bMMTcz4zjm5x5z+gyV8YqOhsp04wVkcbhF0NNVRRNgZiLZCSLtGWEj5RCjVi5LkVYmnKaSiQE6h13kB58ftKjhSMnZqmw7gq7yA8+P2k4UtjnZqmx8dqDXW+AHnx+0nClsHhamxNtfNAz1MNOyFmJ0d8QxNFu8A3nPMK6pFtKxrxFOU4pIhR1DrvIDz4/aVPClsZezVNh3BV3kB58ftJwpbHOzVNjy/UGusfADZ8+P2k4Utg8LUtoTjhG0FPVCAQMxYMeLvmi2IMt4xF9hV1WLlaxrxNOU7ZTb4PNETUsD2TNwuMhcBcHLC0fJJ5Cu04tLmSw8JQjaRKSL5FWGgqvWXUCYTONKwOidmBiaMBO1vfEZcizTpO/I8+rhpZvk0JRTU9ZJo+WCePwwjLGHEw4xbK5ByO43VqUnGzNCVR03GS5kC7g67yI8+P2lRwpGPs1TY+dwVd5AefH7ScKWxzs1TYdwVd5AefH7ScKWw7NU2LL1E0ZJTUjYpW4XhzyRcHJzyRmDZaKaajZm/DwcIWZIFMuCAgnDFovjaHjAO+geH/2O713VmD1KE1yKMRG8PQqbTrsbo5/Lxgk5/CR2a8dPinrCxUeScNn+XcUYjm1PdfmabHKxmZmdjlEiZmvXLEbGQPXLHLAvSwsY3PXbHbGF7l1IkjxHUOY4PabOabg/p0JKEZxcZaFtKcqclKOqJBJURmOWuYQ15idHh5J32biH9puskc3KhLfXeP95HpSyO+IjtptIsbgh0VxGj2uIs6dxkP2bBrOrC0H+4r14LkV4eNoepNlIuCAIAgCAIAgCAIAgCAIAgCAIAgCAIAgCAIAgCAIAgCAIAgCAIAgCAIAgCAIAgCAIAgCAIAgCAwV1I2aN8TxdsjS13Q4WPWhxq6sU3pDUyvomlrGMq6e5JbhBI5TgPfA87brHVw2Z5ldPdGdKpTWWyktiOOFK42cJaZ+9pBe0dR78DtVL48O5S/J/wAFeWhLeL9/+npuh3O+CkhlH1XtB62vIsebNR7RFdaa9UReFm+hqXozzJoydvjRSD+0+sbVJVqb0kiqVCotYsw8U8fId5p/ZSzR3IZJbMcU8/Id5p/ZM0dzmSWzMzNGTu8WKQ/2m3adii61NayRZGhUekWfX6JLc5pYYh9Z4LuprL3PNcKPaIvoTfov5LVhZrraj6s8MNMCAxktU/cLFjD1DvyOxSSrz2j+b/gko0I7yfsv5JLo3UivrsImaylpwbhmENPSGDMnndboV9LDKLzPm92WNTqLLa0di5qaBsbGsaLNY0NA5gLBazSuRlQBAEAQBAEAQBAEAQBAEAQBAEAQBAEAQBAEAQBAEAQBAEAQBAEAQBAEAQBAEAQBAEAQBAEAQBAEAQGhpPQtPUC00Mcn2mi/UdoXGkyMoRlqiJ13BXRPzjMsR3WdiA8+59Kg6aKXhodxzH8F8zD4GtcOS4cPyuVUsLCWqXsdVOpHpmzDJqFpLdWNd0uf+oKq7DS8KOvtHjPjNQtJHxqxrehz/wBGhOw0vCgu0eMzM4LZXnw1a48tg4/mcrY4WEdEvY5w6j6ps6uj+CuiZnJxkp53YQeplj6VaqaOLDQ7yWaN0PBTi0MMcY+q0A9Z2lTSSLoxUdEby6SCAIAgCAIAgCAIAgCAIAgCAIAgCAIAgCAIAgCAIAgCAIAgCAIAgCAIAgCAIAgCAIAgCAIAgCAIAgCAIAgCAIAgCAIAgCAIAgCAIAgCAIAgCAIAgCAIAgCAIAgCAIAgCAIAgCAIAgCAIAgCAIAgCAIAgCAIAgCAIA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56176" y="6165304"/>
            <a:ext cx="2719400" cy="496354"/>
          </a:xfrm>
          <a:prstGeom prst="rect">
            <a:avLst/>
          </a:prstGeom>
        </p:spPr>
        <p:txBody>
          <a:bodyPr lIns="64281" tIns="32140" rIns="64281" bIns="3214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B23F"/>
                </a:solidFill>
                <a:latin typeface="DIN Next W1G Light" pitchFamily="34" charset="0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21424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849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274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697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endParaRPr lang="ru-RU" sz="1400" kern="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8909" y="1628800"/>
            <a:ext cx="30566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u="sng" kern="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Преимущества:</a:t>
            </a:r>
          </a:p>
          <a:p>
            <a:endParaRPr lang="ru-RU" sz="1800" kern="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  <a:sym typeface="Gill Sans" charset="0"/>
            </a:endParaRPr>
          </a:p>
          <a:p>
            <a:pPr marL="342900" indent="-342900">
              <a:buFontTx/>
              <a:buAutoNum type="arabicPeriod"/>
            </a:pPr>
            <a:r>
              <a:rPr lang="uk-UA" sz="1800" kern="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Валюта фінансування - грн</a:t>
            </a:r>
          </a:p>
          <a:p>
            <a:pPr marL="342900" indent="-342900">
              <a:buFontTx/>
              <a:buAutoNum type="arabicPeriod"/>
            </a:pPr>
            <a:endParaRPr lang="uk-UA" sz="1800" kern="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  <a:sym typeface="Gill Sans" charset="0"/>
            </a:endParaRPr>
          </a:p>
          <a:p>
            <a:pPr marL="342900" indent="-342900">
              <a:buAutoNum type="arabicPeriod"/>
            </a:pPr>
            <a:r>
              <a:rPr lang="uk-UA" sz="1800" kern="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Разова комісія – </a:t>
            </a:r>
          </a:p>
          <a:p>
            <a:r>
              <a:rPr lang="uk-UA" sz="1800" kern="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0% (кредит)</a:t>
            </a:r>
          </a:p>
          <a:p>
            <a:r>
              <a:rPr lang="uk-UA" sz="1800" kern="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1,5% (лізинг)</a:t>
            </a:r>
          </a:p>
          <a:p>
            <a:endParaRPr lang="ru-RU" sz="1800" kern="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  <a:sym typeface="Gill Sans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uk-UA" sz="1800" kern="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Забезпечення – застава придбаного </a:t>
            </a:r>
            <a:r>
              <a:rPr lang="uk-UA" sz="1800" kern="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обєкта</a:t>
            </a:r>
            <a:endParaRPr lang="uk-UA" sz="1800" kern="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  <a:sym typeface="Gill Sans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ru-RU" sz="1800" kern="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  <a:sym typeface="Gill Sans" charset="0"/>
            </a:endParaRPr>
          </a:p>
          <a:p>
            <a:pPr marL="342900" indent="-342900">
              <a:buAutoNum type="arabicPeriod" startAt="3"/>
            </a:pPr>
            <a:r>
              <a:rPr lang="uk-UA" sz="1800" kern="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Процентна ставка в гривні 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381635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8" y="3284984"/>
            <a:ext cx="5023042" cy="3228685"/>
          </a:xfrm>
          <a:prstGeom prst="rect">
            <a:avLst/>
          </a:prstGeom>
        </p:spPr>
      </p:pic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927134"/>
              </p:ext>
            </p:extLst>
          </p:nvPr>
        </p:nvGraphicFramePr>
        <p:xfrm>
          <a:off x="395536" y="1124744"/>
          <a:ext cx="5442752" cy="18878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08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noProof="0" dirty="0" err="1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Процентна</a:t>
                      </a:r>
                      <a:r>
                        <a:rPr lang="ru-RU" sz="1800" b="1" noProof="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 ставка в </a:t>
                      </a:r>
                      <a:r>
                        <a:rPr lang="ru-RU" sz="1800" b="1" noProof="0" dirty="0" err="1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гривні</a:t>
                      </a:r>
                      <a:r>
                        <a:rPr lang="ru-RU" sz="1800" b="1" noProof="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 (кредит)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До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12 </a:t>
                      </a:r>
                      <a:r>
                        <a:rPr lang="uk-UA" sz="1800" b="1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мес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До 24 мес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До 36 мес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12</a:t>
                      </a:r>
                      <a:r>
                        <a:rPr lang="ru-RU" sz="1800" b="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20%</a:t>
                      </a:r>
                      <a:endParaRPr lang="uk-UA" sz="1800" b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16,60%</a:t>
                      </a:r>
                      <a:endParaRPr lang="uk-UA" sz="1800" b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17,70%</a:t>
                      </a:r>
                      <a:endParaRPr lang="uk-UA" sz="1800" b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68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Процентна ставка в гривні (лізинг)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800" b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800" b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112914"/>
                  </a:ext>
                </a:extLst>
              </a:tr>
              <a:tr h="372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9,80%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15,50%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17,20%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319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648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SEhUTExQUFhUUFRcYFhgYGBgcGhsVFBQXGhgYGBkYHCghGBolHBgUITEhJikrLy8vGB8zODMsNygtLisBCgoKDg0OGxAQGy8kICQsLywsLCwuNCwsLCwsLCwsLCwvLCwsLCwsLCwsLCwsLCwsLCwsLCwsLCwsLCwsLCwsLP/AABEIAGYBvAMBEQACEQEDEQH/xAAbAAEAAgMBAQAAAAAAAAAAAAAABgcDBAUCAf/EAEsQAAEDAgIEBwkOBQIHAAAAAAEAAgMEERIhBQYxQQcTUWFxgZEWIiMyU5KhsdIUFzM0QlJUYnJzk7LB0TVDY4KDorMVJCVEdJTh/8QAGgEBAAMBAQEAAAAAAAAAAAAAAAIDBAEFBv/EADMRAAIBAgQDBgQGAwEAAAAAAAABAgMRBBIxURMhMhRBUmFxkQUiM4FCobHB0fAVQ+Ej/9oADAMBAAIRAxEAPwC8UAQBAEAQBAEAQBAEAQBAEAQBAEAQBAEAQBAEAQBAEAQBAEAQBAEAQBAEAQBAEAQBAEAQBAEAQBAEAQBAEAQBAEAQBAEAQBAEBiqqlkbS+R7WNG1ziAO0ocbtqQ3S/ChRxZR453fUFm+c63ouoOaRTLEQWnM479dtJzAuho2xM24pL5Dlu/CCOcBQ4jK+NUlpE5NVp6uJ8JpGmjvujc11unA02XHKW5Fyqd8kjTqNIS3z0s53OwTeiwCjd7kG34z7T18t7DSxG+7+Ot13B7Eu9wm/GbtLp2vBPF6Qppbbnua2/QHtBKkpS3JqVTukmdRmu+koADPRtlZa+KO+beW7MQA6QF3iMlxqkdYnZ0RwnUU2UhfA7kkGXnNuO2ympplkcRB+RMaaoZI0PY5r2nY5pBB6wpl6dzKgCAIAgCAIAgCAIAgCAIAgCAIAgCAIAgCAIAgCAIAgCAIAgCAIAgCAIAgCAIAgCAIAgCAIAgCAIDn6waTFLTSzn+WwkDldbvR1my43ZEZSypsomrm41kdTpCaaV0uMxQtsO9YbFxJyjaSRsFyOhUN31MT5rNNnhmscjMqaOKmG4sGKTI5XleLk7sgFzMRdW3SrHNqHulIMrnSEbC9xdboxbOpQbKZSb1MvucgAkZHYdxttUbkXc2JqEtYyTa197EbnDa086ipptrYlKLSUu5muWLtyFzw5i7c6faad8RvE9zDvwuLb9NtvWpJkoya0Oi/WN0mVVDFUDeSMEmZztIwXv0gqVy3it9SuZaaX3PG6s0fNMwMewSwvtli2G4ye3IjMXHKpJ20Jrks0H9i9tD17aiCOZuyRjXdozHar07m6Lurm4unQgCAIAgCAIAgCAIAgCAIAgCAIAgCAIAgCAIAgCAIAgCAIAgCAIAgCAIAgCAIAgCAIAgCAIAgK44a9IFtPDTN8aeS5HK2O2XnOZ6VXUdkZ8S+Siu8rfWl490GNpBZTsZC2xuO8b3xHJdxdlyqnuM1Z/NZdxz42qLKGdTRlO1x8Jhaw5Yy7DY/Vv45+rY9SqqSaXLm9iylBSfPTfY69F7lYx8b53PDx8mF9mvGx7Sf22LLOVVyUow03a5o0U40YxcZTvfy0e5vaUoI4aBuGQSCWYOjcBbLDnl1FU0azniXytZWfuWV6MaWF1vd3RGCxegeXcxuYu3O3ML2qSOo13tUkSR1dVTikkpybCphkj5g8NLmE9BHqUu4vovnl35Fk8C2kS+jfC7xoJSAPqyd8P9XGDqV8HyNOHfy22LBUzQEAQBAa7K6IkASRknYA5tz0Zrl0czLc2F06EAQBAEAQBAEAQBAEAQBAEAQGKapYzx3tbfZicB60ucbS1MX/ABGHysfnt/dcujmaO59GkIvKx+e390uhmjubDXA5g3XSR9QBAEAQBAEAQBAEAQBAEAQBAEAQBAEAQBAVPr9KJdM00bjZsLGuceTNzyf9LexUVtjNPnVXkVqJjITI7xpHF7vtPJcfSVWzFJ3dzYjCiyDOrobRZqH4Q5jSBtcbZc3L0LPWrRpRvIso0ZVZZUTah1HiGckjn8zbNH6n0ry6nxR/gj7/AN/c9On8KjrOV/Qwaf0q2CRsDII3iJgwl5Peuf8AVtnlhPWpYanOqnVc2m33LuRHFV6dBqllukiK1MjnuLnG5PILAcwA2DmXpRSirI8idRzldms9qmRNeRqkiSNaQKaJIaPnMU0Ug+RIx3mvBspIsi7NMsXg3fxOlKyDc8OcP7X3v/rVlF8jbDlVki1VeaAgCA8TeKeg+pAyhtUB/wA5S/ex+sLFDqR49DriX4tp7Bq1ukYoReWRkY3YnAX6LnNcbS1IylGOrOd3XUV7e6Y+0+uyjxI7kOPT3OnR18UwxRSMeOVrge22xSTT0JxkpaM2F0kc86dpg7CaiDFe1uNZe97Wtfbfco5luQ4kNLo6CkTCA0KjTVPG4sfUQsc3a10jARlfME3GRC5mS7yDqQTs2jPPXRMYJHyRtYbWe5zQ032WcTbNLo65JK7Z4o9JwykiKaKQgXIY9riBykNKJp6CM4y0ZtrpIxzzNY0ue4Na0XLnEAAcpJyCHG0ldmtS6Xp5XYY54Xu24WyMcbDbkDdcUk9GRU4t2TRurpMq/hfHhqf7t/5mrPW1RgxmqI1orVSpqY+MijDmXIviaMxtyKrUG1dGeFCU1dI2zqDW+Sb57f3XeFIn2WpsaMlPWUDgSJYDfIi+EnpHeu6Fy0okLVKXkT/UnXf3Q4QVFhIfEeMg/mI3O9aup1L8mbKGIzPLLUmNZXRQgGWRkYJsC9zWgnkBccyrW0tTTKSjqzU7oaT6VT/ix+0uZo7keLDxL3HdDSfSqf8AFj9pM0dxxYeJe47oaT6VT/ix+0meO44sPEvc2qrSMUQBkljYHeKXva0HoJOa62lqScorVmr3Q0n0qn/Fj9pczR3I8WHiXuO6Gk+lU/4sftJmjuOLDxL3B1hpPpVP+LH7SZ47jiw8S9zarNIRQ242WOPFfDje1t7bbYjntHautpakpSjHVmr3Q0n0qn/Fj9pczR3I8WHiXuO6Gk+lU/4sftJnjuOLDxL3NylrY5ReORjxytcHeorqaehNST0Zkmlaxpc5wa0C5JIAA5STsXQ2lzZz+6Gk+lU/4sftKOeO5Diw8S9x3Q0n0qn/ABY/aTNHccWHiXuO6Gk+lU/4sftJmjuOLDxL3N2lqmStxxva9pv3zXBwuNuYyXU76E1JNXRmXToQFJ6zzg6VrXHPi6eRvQeIsOjNyzVepeplv/6SfkQmIKLMTNuMKDIM2WsB2i/So3IstLVGh4qnbe9398bknbsGezJfNYyop1Xbu5H02CpuFJX1fMh+nmk1MxPz/QAAPQvYwvKjH0PAx8m8RK5z3MWi5juYSBcXva+dttt9udd525E42vzPWmNGmEtN8THi7Hco5DyFcpVVUV13a+RorUXSavo+aZyJAr0Vo1JVNEywNWpsOnI7fzIQD107XH0tUqOr9Wb/AParbFxLSaAgCA8TeKeg+pAyh9UPjdL97H6wscOpHj0OuJaGvutBo4wyO3HSDK+eFu91vQP/AItFSeVcj0MRWyKy1K10Xoaqr5HOaC8/KkechzYjv5gs6jKTMMKc6ruSB3BjUWvxsV+TvvWrOCy7sctyO12jqrR8oLsUb9rXtPeutyO2HoPYq2pRZRKM6Uti0tR9ZfdsRx2Esdg8DYQdjgN1+TlWinPMj0KFXiR56lT1fxx3/kH/AHVn/Eec/qff9y/VsPYCAo/X/wDiFR9pv+0xZKnUzycR9SX97iZ67fwiH/B+VW1Og1V/or7FcaL0g+nlbLEbOaeojeDygqhNp3RihJxd0Xdq1p2OshEjMnDJ7L5tdydHIVrjJSVz1aVRVI3Rj10+I1P3TlyfSzlf6b9CteDL4+37uT1BUUuow4X6hci1HplX8L3wtP8Adv8AzNWetqjBjNUSPgv+Ij7x/rVlLpLsL9MlqsNJhq6ZkrCyRoc1wsQdi41c40mrMo3WLRxo6t8bSRgcHRu34T3zT0jZ1LJJZZHk1IcOdkS3hBruPoKObfIQ48zjGcQ6jcK2o7xTNOIlmpxZFdA6sz1jXOhwWYQDidbMi+WRVUYOWhnp0ZVOk6nvc1v9Hzz7KlwZFnZKnkHcHFbb+T559lODI52Sp5Hb4VmFsFK07QXA9IYFOtoi7F9MSI6B1WnrGOfDgsx2E4nWzsDyHcQqowctDNToyqK8Tp+9zW/0fPPsqXBkWdkqeR8fwcVpBHgdnzz7KcGRx4So13Hc4Xx3tL0y+qNTrdxdjNERPQWqlRVsMkPF4WuwnE6xvYHkPKq4wctDNToymro6Pvc1v9Hzz7K7wZFnZKnkcbSGjqigmGK8clrtcw5EX3EbRzFRacWVShKlLZllP0sarREkrrYjE9r7bMTcj+6vzZoXN2fPRb8irtDaKkqpRFFhxkEjEbCzRnnYrPGLk7I8+EHN2RIPe5rf6Pnn2VPgyL+yVPIe9zW/0fPPspwZDslTyLE1K0VJS0rYpcOMOeThNxZziRnYK+EXFWZsoQcIWZ3VMuCAojWsf9R0kOWN1ufwcf7FZanWvX9jI+ufoRaNRZjZu00TnGzWuceQAk+hRZGzeh2KLQk7iPAyWuL3aRlfM5rNUr04J/Mvcshhqk2vldvQthjLAAbhbsXy7dz6lKxo12hoZnYntueUEi/TZaaWLqUllWnmZK+Co1nmkuZqO1Xp/mu84q7/ACNXZfn/ACUf4rD+fuaVTqlAdhkb0EH8wKsj8Tn3xX2v/wBOP4RSejaOPrS0w08cGHG3dITaxG63QtGCmqlWU07X7ivHR4VCNNq/mQqReqjyEak29TRInGgs9N0tt0Lb/wDrSfuFKl1P1/Y3P6sfT+S6VqNQQBAeJvFPQfUgZQ+qHxul+9j9YWOHUjx6HXE6XCPOXV8t/kNY0dAaD63O7VKq/mLMS71GWlqlRthpIWNt4gcTyucLk9pWiCtFHoUYqMEjrqRYR3X+jbJQzXGcbeMaeQsN/SLjrUKivFlOIjemyA8F1QW1uEbHxvB/ts4H0HtVFJ/MY8K7VLEf0lJhqZHfNmcex5Kg9SmTtNvzJb758/kIu1yt4z2NHbJbD3z5/IRdrk4z2HbJbEQ03pE1M0k7gGmSxIF7CzQ3K/QqpO7uZpyzycixddf4TD/g/Kr6nQjdX+ivsRbUnQLK1tTG7JwZGY3fNdd3oNrFV045rmahSVTMvQ0dH1s+jao3BDmHDIw7HN/UEZgqKbgyMZSpTLN05pSOp0ZPLEbtdE7pBG1pG4haJNODaN1SanSbWxAuDL4+37uT1BU0uoyYX6hci1HplX8L3wtP92/8zVnraowYzVEj4L/iI+8f61ZS6S7C/TJarDSEBTvChIDXED5MTAenvj6nBZavUeZin/6fYz6xMI0TQ3+cT1ODyPQQuy6ESqfRiczVjWuSha9rI2PxuBOInKwtuUYTcSulWdNWSO3758/kIu1ynxnsW9slsSvUjWZ9cJS9jWcWWgYSc8QO2/QrKc8xooVnUvc43C/8HT/bf+UKNbRFeM0RFNWNbpKJj2MjY8PfiJcTtwgWy6FVCo4malXdNWSOz758/kIu1ynxnsW9slsS7UjWN9cyRz2NZgcGjDfO7b71ZTnmNNCq6ibZHuGDZTdMvqjUK3cU4zuONqdriyiidG6Jzy5+K4IG4C2fQowqZVYqo11TjZo7/vox/R5POap8ZbF3bFsQ7W7WQ10jXYAxrBZovc5nMk9mSqnPMzLWq8R3JvRaNdT6Gla8EOdG95B2jFmARuNrK1K1M1xg40GmV5q/pd1JMJmNa4gOFnXt3wtuVEZZXcxU6jhLMiVe+fP5CLtcreM9jR2yWx19VdepaqpbC6KNocHG4Lr96L71KFRydi2liJTllaJ4rjWEAQFLa2w4dL1DSL8bTvsOVz4CG+kBZa/Jp+Zm/wBr9CCwOuAeVcZhZPNUdPgRGmuyKX+TIWggu3NdffuXj47Dyz8Tm496PTweIWXh8lLuZkh11qonlk8Ubi02IAcxw7S4H0KL+G0ZxzU5P9Ti+JVISy1Ineo9dKZ/j44z9ZpI85twsc/h1aOnP0NkPiFCXfb1Np2tVGP+4Yfs3cexoKqWCrv8DLXi6C/GjXk1wptxkP8AjePWArF8Pr7fmV/5DDr8Rs0OlI52l0br2NiDkQecblTVozpO00a6NaFWOaDuamnKbjYXs3kEj7QzHpVmFnkqpkcXS4lGUSrJCvpj5RGtIL5cuXapomkWBqnHxmnD/Sit0FkTGesldw/O782eg+dZeSLhWovNeqr4oi0SSMYX5NxOAuRuF9pXG0iLklqzKJW/OHaF0lc4OtWssNNC8cYwylpDGAguxEWBIGxoO/mUJzSRTVrRhF8+ZWGodGZK6ADYx2M8wYLj04R1rPTV5I8/DxvUR1OFHRro6rjrHBM0Z7sbBhI7A09ZUqqs7lmKhad9yU6ga0RSQMgke1ssYwgONsbR4pbfabbRzKynNNWNGHrJxUXqTHGOUK01EE4RtZ4hC6mie1732D8JuGtBBIJGWI2tbpVNWatZGPE1llyo5XBPo0umfUEd6xpYDyudYm3QB6VGiudyvCQ+ZyInWtBq3g7DOQegyKp9RnfX9/3Li7kKL6NH2LVw47Hp8CnsO5Ci+jR9icOOw4FPYqXXOlZFWTxxtDWNLcLRsF42n1krNNWk7Hm1klNpE511/hMP+D8quqdCNlf6K+xzuCD4So+xH+Z6jR7yvB6y+xJ9dtVxWR4mWE7B3h+cPmO/Q7irKkMyNFejxFy1KppdIS07ZoMw2RrmSMduOy/M4FZk2ro85SlG8dzs8GXx9v3cnqCnS6i3C/ULkWo9Mq/he+Fp/u3/AJmrPW1RgxmqO9wZ1LG0QDntB4x+RIG/nU6T+UuwrSpkqdXxAXMkYHO5v7qy6L8y3I/p3XimgacD2zSbmsNxf6zhkB6VCVRIpniIRXJ3ZV9DSy6QqrbXyuLnu3NbvPMAMh1BZ0nKRgjGVWfqTbhTgbHS00bRZrHhrRzNjIHoCuqq0UasWrQSRzeDjRlNNHMahkbiHtDcZGzDuzUaSTXMhhoQknmJj3O6O8lT9o/dW5IGnhUtkb2jKWkp8XE8VHitiwuGdtm9dSitCcVCPSRLhePg6f7b/wAoVVbRGbGaI0eDnRdLNDKahkbnCWzcZF8OBpyz2XuuUoxa5kcNCEovMu8lvc7o7yVP2j91bkgaOFS2Rv6Np6WnBEPFMDjchrhmQLX2rqUVoTioR6SG8MGym6ZfVGqq3cZsZojR1D1Up6uB8kuPE2QtGF1hbC08nOVynBSXMhh6MZxuzLrlqI2CHjqbGQz4RpNzh+cMt28cnQk6VldHa2GUY3icjg8rIGVIbOxhL7CN7vkPvkM8s+XltyqNJq/Mrw0oqXzFna4fEqj7py0T6Wb6302VRqLSxS1bWThrmFjyQ7ZcDJZqaTlzPOw8YudpFmdzujvJU/aP3WjJA3cKlsjPQ6KoYXiSJsLHi9iCL57d6KMVoSjCnF3VjtRyBwu0gjlBv6lMtPSAICp+FEcRpKjqNzhYndeN4B9EgWbExvB/3TmZ5vLVi/7t+5XFRT8VI+LPwb3NF97WmzT1ix61BO6ujHUjlk0ZGFcZUdqm0g2SzanEQBZsjfHaOR1/hG+npWWVKUOdL27vtt+hoVWFTlV91r99zHUsDHlrXB7fkuG8bjzHmVkXdXsZqkMsrJ3Pgeliux8L0sLHqlrnxOxxuwu7QRyOG8KNSjCpHLJGihXnRlmgyQ0uuDTlKwtPK3Mdm0eleZU+GyXODue5R+K05cqit+hza/REU5L6WRribksuNu023t6CtlLFShaNZW8+4zVsDCpeeHkn5Ef0VTF9TFGQR4QYxvDWHE/Lma1y3ylli2efTi5TUfMn/BEwzVlZVHO5sDzveT6mhW4eNoI2QeapKRa60F5DOEnQc9U2LiGYywuxDE0bQLeMQqqsXLQy4mnKaWVFfdydaMvc0vVb9CqOHLYxcCp4TZodRK2QgcUIxyvc0egEn0LqpSZKOGqPusWVqjqsyhYc8cj7Yn2tkPktG4LRCCib6NFU15nT0xoqOqidFKLtOwjaDuc07iFKUU1Zk5wU1ZlYaX4OqmMnicMzd2Ya7rDiB6VnlSa0ME8LNdPM5nczpDxeJmtyXy/NZRyTIcKrpZnX0NwcVDyDOREzeAQ59uQW70dpUo0X3lkMJJ9XIs7Rejo6eJsUTcLG7OUneSd5PKtCSSsjfGKirIq2o1LrTUukEQwmYuvjZ4uO97YuRZ+HK9zA8PUz3t3lurSeiEBVmt+qNXPWTSxxYmPLcJxsF7RtByJvtBWedOTk2jz61CcptpEl1o0NNNo6OCNl5G8Vdt2jxG55k2U5xbjYvq05SpqK15Gnwcav1FK+YzswB7WBvfNNy0uv4pPKFylFxvcjhqUoN5kTpXGshWvmp3unw0AHHCwc24AeNm05Bw5eRVVKd+aMuIoZ/mjqcrUXVaqp6tssseFgY8XxMOZGWQN1GnCSldldCjOM7tFlK83EE4RtXqiqkhdAzEGMcHd80WJIt4xHIqasHLQyYmlKbWVEPOoVd5AefH7Sq4UtjN2apsfW6gVp/ktHS9n6FOFIdlqbHV0dwaTuPhpGRj6t3H9ApKi+8sjhJPqZYOgNAQ0bMMTcz4zjm5x5z+gyV8YqOhsp04wVkcbhF0NNVRRNgZiLZCSLtGWEj5RCjVi5LkVYmnKaSiQE6h13kB58ftKjhSMnZqmw7gq7yA8+P2k4UtjnZqmx8dqDXW+AHnx+0nClsHhamxNtfNAz1MNOyFmJ0d8QxNFu8A3nPMK6pFtKxrxFOU4pIhR1DrvIDz4/aVPClsZezVNh3BV3kB58ftJwpbHOzVNjy/UGusfADZ8+P2k4Utg8LUtoTjhG0FPVCAQMxYMeLvmi2IMt4xF9hV1WLlaxrxNOU7ZTb4PNETUsD2TNwuMhcBcHLC0fJJ5Cu04tLmSw8JQjaRKSL5FWGgqvWXUCYTONKwOidmBiaMBO1vfEZcizTpO/I8+rhpZvk0JRTU9ZJo+WCePwwjLGHEw4xbK5ByO43VqUnGzNCVR03GS5kC7g67yI8+P2lRwpGPs1TY+dwVd5AefH7ScKWxzs1TYdwVd5AefH7ScKWw7NU2LL1E0ZJTUjYpW4XhzyRcHJzyRmDZaKaajZm/DwcIWZIFMuCAgnDFovjaHjAO+geH/2O713VmD1KE1yKMRG8PQqbTrsbo5/Lxgk5/CR2a8dPinrCxUeScNn+XcUYjm1PdfmabHKxmZmdjlEiZmvXLEbGQPXLHLAvSwsY3PXbHbGF7l1IkjxHUOY4PabOabg/p0JKEZxcZaFtKcqclKOqJBJURmOWuYQ15idHh5J32biH9puskc3KhLfXeP95HpSyO+IjtptIsbgh0VxGj2uIs6dxkP2bBrOrC0H+4r14LkV4eNoepNlIuCAIAgCAIAgCAIAgCAIAgCAIAgCAIAgCAIAgCAIAgCAIAgCAIAgCAIAgCAIAgCAIAgCAIAgCAwV1I2aN8TxdsjS13Q4WPWhxq6sU3pDUyvomlrGMq6e5JbhBI5TgPfA87brHVw2Z5ldPdGdKpTWWyktiOOFK42cJaZ+9pBe0dR78DtVL48O5S/J/wAFeWhLeL9/+npuh3O+CkhlH1XtB62vIsebNR7RFdaa9UReFm+hqXozzJoydvjRSD+0+sbVJVqb0kiqVCotYsw8U8fId5p/ZSzR3IZJbMcU8/Id5p/ZM0dzmSWzMzNGTu8WKQ/2m3adii61NayRZGhUekWfX6JLc5pYYh9Z4LuprL3PNcKPaIvoTfov5LVhZrraj6s8MNMCAxktU/cLFjD1DvyOxSSrz2j+b/gko0I7yfsv5JLo3UivrsImaylpwbhmENPSGDMnndboV9LDKLzPm92WNTqLLa0di5qaBsbGsaLNY0NA5gLBazSuRlQBAEAQBAEAQBAEAQBAEAQBAEAQBAEAQBAEAQBAEAQBAEAQBAEAQBAEAQBAEAQBAEAQBAEAQBAEAQGhpPQtPUC00Mcn2mi/UdoXGkyMoRlqiJ13BXRPzjMsR3WdiA8+59Kg6aKXhodxzH8F8zD4GtcOS4cPyuVUsLCWqXsdVOpHpmzDJqFpLdWNd0uf+oKq7DS8KOvtHjPjNQtJHxqxrehz/wBGhOw0vCgu0eMzM4LZXnw1a48tg4/mcrY4WEdEvY5w6j6ps6uj+CuiZnJxkp53YQeplj6VaqaOLDQ7yWaN0PBTi0MMcY+q0A9Z2lTSSLoxUdEby6SCAIAgCAIAgCAIAgCAIAgCAIAgCAIAgCAIAgCAIAgCAIAgCAIAgCAIAgCAIAgCAIAgCAIAgCAIAgCAIAgCAIAgCAIAgCAIAgCAIAgCAIAgCAIAgCAIAgCAIAgCAIAgCAIAgCAIAgCAIAgCAIAgCAIAgCAIAgCAIA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56176" y="6165304"/>
            <a:ext cx="2719400" cy="496354"/>
          </a:xfrm>
          <a:prstGeom prst="rect">
            <a:avLst/>
          </a:prstGeom>
        </p:spPr>
        <p:txBody>
          <a:bodyPr lIns="64281" tIns="32140" rIns="64281" bIns="3214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B23F"/>
                </a:solidFill>
                <a:latin typeface="DIN Next W1G Light" pitchFamily="34" charset="0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21424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849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274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697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endParaRPr lang="ru-RU" sz="1400" kern="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2406251"/>
            <a:ext cx="27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u="sng" kern="0" dirty="0" err="1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Умови</a:t>
            </a:r>
            <a:r>
              <a:rPr lang="ru-RU" sz="1800" b="1" u="sng" kern="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:</a:t>
            </a:r>
          </a:p>
          <a:p>
            <a:endParaRPr lang="ru-RU" sz="1800" kern="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  <a:sym typeface="Gill Sans" charset="0"/>
            </a:endParaRPr>
          </a:p>
          <a:p>
            <a:pPr marL="342900" indent="-342900">
              <a:buAutoNum type="arabicPeriod"/>
            </a:pPr>
            <a:r>
              <a:rPr lang="uk-UA" sz="1600" kern="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Максимальний термін 60 місяців</a:t>
            </a:r>
            <a:endParaRPr lang="en-US" sz="1600" kern="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  <a:sym typeface="Gill Sans" charset="0"/>
            </a:endParaRPr>
          </a:p>
          <a:p>
            <a:pPr marL="342900" indent="-342900">
              <a:buAutoNum type="arabicPeriod"/>
            </a:pPr>
            <a:endParaRPr lang="uk-UA" sz="1600" kern="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  <a:sym typeface="Gill Sans" charset="0"/>
            </a:endParaRPr>
          </a:p>
          <a:p>
            <a:pPr marL="342900" indent="-342900">
              <a:buFontTx/>
              <a:buAutoNum type="arabicPeriod"/>
            </a:pPr>
            <a:r>
              <a:rPr lang="uk-UA" sz="1600" kern="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Валюта: ГРН, </a:t>
            </a:r>
            <a:r>
              <a:rPr lang="en-US" sz="1600" kern="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USD</a:t>
            </a:r>
            <a:r>
              <a:rPr lang="uk-UA" sz="1600" kern="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ru-RU" sz="1600" kern="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kern="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</a:t>
            </a:r>
          </a:p>
          <a:p>
            <a:pPr marL="342900" indent="-342900">
              <a:buFontTx/>
              <a:buAutoNum type="arabicPeriod"/>
            </a:pPr>
            <a:endParaRPr lang="en-US" sz="1600" kern="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uk-UA" sz="1600" kern="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Можливе сезонне погашення</a:t>
            </a:r>
            <a:endParaRPr lang="en-US" sz="1600" kern="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  <a:sym typeface="Gill Sans" charset="0"/>
            </a:endParaRPr>
          </a:p>
          <a:p>
            <a:pPr marL="342900" indent="-342900">
              <a:buAutoNum type="arabicPeriod"/>
            </a:pPr>
            <a:endParaRPr lang="ru-RU" sz="1600" kern="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  <a:sym typeface="Gill Sans" charset="0"/>
            </a:endParaRPr>
          </a:p>
          <a:p>
            <a:pPr marL="342900" indent="-342900">
              <a:buAutoNum type="arabicPeriod"/>
            </a:pPr>
            <a:r>
              <a:rPr lang="uk-UA" sz="1600" kern="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Аванс від 30%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70579"/>
            <a:ext cx="3672408" cy="54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8678B7-E680-3681-7458-7735B33DB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21" y="2348880"/>
            <a:ext cx="5097036" cy="4509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EDCACC-FF7D-4C55-0247-BA9CD37B3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5" y="803847"/>
            <a:ext cx="8160841" cy="140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19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ОЩАДБАНК</a:t>
            </a: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EFC13DFC-DE51-43B1-9DE2-29603CFB0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40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8C65531-B62F-443B-9994-1956C29C2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40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FFF03E-3DC2-386F-B4F0-5FFAB87BE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14" y="3965077"/>
            <a:ext cx="6629436" cy="250542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DEBD15C-28D1-1360-3F57-60B9BD2AD5BD}"/>
              </a:ext>
            </a:extLst>
          </p:cNvPr>
          <p:cNvSpPr/>
          <p:nvPr/>
        </p:nvSpPr>
        <p:spPr>
          <a:xfrm>
            <a:off x="130114" y="5839012"/>
            <a:ext cx="6629436" cy="63148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1900" b="1" dirty="0">
                <a:solidFill>
                  <a:schemeClr val="tx1"/>
                </a:solidFill>
                <a:latin typeface="Trebuchet MS" panose="020B0603020202020204" pitchFamily="34" charset="0"/>
              </a:rPr>
              <a:t>Партнерська програма </a:t>
            </a:r>
          </a:p>
          <a:p>
            <a:pPr lvl="0"/>
            <a:r>
              <a:rPr lang="uk-UA" sz="1900" b="1" dirty="0">
                <a:solidFill>
                  <a:schemeClr val="tx1"/>
                </a:solidFill>
                <a:latin typeface="Trebuchet MS" panose="020B0603020202020204" pitchFamily="34" charset="0"/>
              </a:rPr>
              <a:t>фінансування від ОЩАДБАНКУ та </a:t>
            </a:r>
            <a:r>
              <a:rPr lang="en-US" sz="1900" b="1" dirty="0">
                <a:solidFill>
                  <a:schemeClr val="tx1"/>
                </a:solidFill>
                <a:latin typeface="Trebuchet MS" panose="020B0603020202020204" pitchFamily="34" charset="0"/>
              </a:rPr>
              <a:t>KUHN</a:t>
            </a:r>
            <a:endParaRPr lang="uk-UA" sz="19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9" name="Таблица 10">
            <a:extLst>
              <a:ext uri="{FF2B5EF4-FFF2-40B4-BE49-F238E27FC236}">
                <a16:creationId xmlns:a16="http://schemas.microsoft.com/office/drawing/2014/main" id="{1F2B1DF9-2D8D-0B2F-8BA0-3362D6981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209416"/>
              </p:ext>
            </p:extLst>
          </p:nvPr>
        </p:nvGraphicFramePr>
        <p:xfrm>
          <a:off x="107504" y="1332413"/>
          <a:ext cx="5112569" cy="1463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367">
                  <a:extLst>
                    <a:ext uri="{9D8B030D-6E8A-4147-A177-3AD203B41FA5}">
                      <a16:colId xmlns:a16="http://schemas.microsoft.com/office/drawing/2014/main" val="3878537881"/>
                    </a:ext>
                  </a:extLst>
                </a:gridCol>
                <a:gridCol w="730367">
                  <a:extLst>
                    <a:ext uri="{9D8B030D-6E8A-4147-A177-3AD203B41FA5}">
                      <a16:colId xmlns:a16="http://schemas.microsoft.com/office/drawing/2014/main" val="3162185786"/>
                    </a:ext>
                  </a:extLst>
                </a:gridCol>
                <a:gridCol w="730367">
                  <a:extLst>
                    <a:ext uri="{9D8B030D-6E8A-4147-A177-3AD203B41FA5}">
                      <a16:colId xmlns:a16="http://schemas.microsoft.com/office/drawing/2014/main" val="1196230396"/>
                    </a:ext>
                  </a:extLst>
                </a:gridCol>
                <a:gridCol w="730367">
                  <a:extLst>
                    <a:ext uri="{9D8B030D-6E8A-4147-A177-3AD203B41FA5}">
                      <a16:colId xmlns:a16="http://schemas.microsoft.com/office/drawing/2014/main" val="622483475"/>
                    </a:ext>
                  </a:extLst>
                </a:gridCol>
                <a:gridCol w="730367">
                  <a:extLst>
                    <a:ext uri="{9D8B030D-6E8A-4147-A177-3AD203B41FA5}">
                      <a16:colId xmlns:a16="http://schemas.microsoft.com/office/drawing/2014/main" val="388825650"/>
                    </a:ext>
                  </a:extLst>
                </a:gridCol>
                <a:gridCol w="730367">
                  <a:extLst>
                    <a:ext uri="{9D8B030D-6E8A-4147-A177-3AD203B41FA5}">
                      <a16:colId xmlns:a16="http://schemas.microsoft.com/office/drawing/2014/main" val="2711055457"/>
                    </a:ext>
                  </a:extLst>
                </a:gridCol>
                <a:gridCol w="730367">
                  <a:extLst>
                    <a:ext uri="{9D8B030D-6E8A-4147-A177-3AD203B41FA5}">
                      <a16:colId xmlns:a16="http://schemas.microsoft.com/office/drawing/2014/main" val="1423179557"/>
                    </a:ext>
                  </a:extLst>
                </a:gridCol>
              </a:tblGrid>
              <a:tr h="602118">
                <a:tc>
                  <a:txBody>
                    <a:bodyPr/>
                    <a:lstStyle/>
                    <a:p>
                      <a:pPr algn="ctr"/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вид техніки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DCE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перший внесок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DCE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до 12 місяців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DCE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13-24 </a:t>
                      </a:r>
                    </a:p>
                    <a:p>
                      <a:pPr algn="ctr"/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місяці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DCE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25-36 місяців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DCE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37-48 місяців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DCE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49-60 місяців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DCE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498595"/>
                  </a:ext>
                </a:extLst>
              </a:tr>
              <a:tr h="861764"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С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/г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техніка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 KUHN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DCE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>
                      <a:lvl1pPr marL="0" algn="l" defTabSz="783458" rtl="0" eaLnBrk="1" latinLnBrk="0" hangingPunct="1">
                        <a:defRPr sz="1542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391729" algn="l" defTabSz="783458" rtl="0" eaLnBrk="1" latinLnBrk="0" hangingPunct="1">
                        <a:defRPr sz="1542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783458" algn="l" defTabSz="783458" rtl="0" eaLnBrk="1" latinLnBrk="0" hangingPunct="1">
                        <a:defRPr sz="1542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175187" algn="l" defTabSz="783458" rtl="0" eaLnBrk="1" latinLnBrk="0" hangingPunct="1">
                        <a:defRPr sz="1542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566916" algn="l" defTabSz="783458" rtl="0" eaLnBrk="1" latinLnBrk="0" hangingPunct="1">
                        <a:defRPr sz="1542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1958645" algn="l" defTabSz="783458" rtl="0" eaLnBrk="1" latinLnBrk="0" hangingPunct="1">
                        <a:defRPr sz="1542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350374" algn="l" defTabSz="783458" rtl="0" eaLnBrk="1" latinLnBrk="0" hangingPunct="1">
                        <a:defRPr sz="1542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2742103" algn="l" defTabSz="783458" rtl="0" eaLnBrk="1" latinLnBrk="0" hangingPunct="1">
                        <a:defRPr sz="1542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133832" algn="l" defTabSz="783458" rtl="0" eaLnBrk="1" latinLnBrk="0" hangingPunct="1">
                        <a:defRPr sz="1542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від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%</a:t>
                      </a:r>
                      <a:endParaRPr lang="uk-UA" sz="11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DCE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83458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  <a:cs typeface="Arial"/>
                        </a:rPr>
                        <a:t>14,66</a:t>
                      </a:r>
                      <a:r>
                        <a:rPr lang="uk-UA" sz="11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  <a:cs typeface="Arial"/>
                        </a:rPr>
                        <a:t>%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DCE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83458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  <a:cs typeface="Arial"/>
                        </a:rPr>
                        <a:t>16,98</a:t>
                      </a:r>
                      <a:r>
                        <a:rPr lang="uk-UA" sz="11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  <a:cs typeface="Arial"/>
                        </a:rPr>
                        <a:t>%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DCE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83458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  <a:cs typeface="Arial"/>
                        </a:rPr>
                        <a:t>18,04</a:t>
                      </a:r>
                      <a:r>
                        <a:rPr lang="uk-UA" sz="11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  <a:cs typeface="Arial"/>
                        </a:rPr>
                        <a:t>%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DCE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83458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  <a:cs typeface="Arial"/>
                        </a:rPr>
                        <a:t>18,66</a:t>
                      </a:r>
                      <a:r>
                        <a:rPr lang="uk-UA" sz="11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  <a:cs typeface="Arial"/>
                        </a:rPr>
                        <a:t>%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DCE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83458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  <a:cs typeface="Arial"/>
                        </a:rPr>
                        <a:t>19,07</a:t>
                      </a:r>
                      <a:r>
                        <a:rPr lang="uk-UA" sz="11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  <a:cs typeface="Arial"/>
                        </a:rPr>
                        <a:t>%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DCE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12231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3F7C94D-5258-4AC7-4E06-079674A475FB}"/>
              </a:ext>
            </a:extLst>
          </p:cNvPr>
          <p:cNvSpPr txBox="1"/>
          <p:nvPr/>
        </p:nvSpPr>
        <p:spPr>
          <a:xfrm>
            <a:off x="5394270" y="1391170"/>
            <a:ext cx="3642226" cy="281441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DCE123"/>
              </a:buClr>
              <a:buFont typeface="Wingdings" panose="05000000000000000000" pitchFamily="2" charset="2"/>
              <a:buChar char="ü"/>
            </a:pPr>
            <a:r>
              <a:rPr lang="uk-UA" sz="1000" dirty="0">
                <a:latin typeface="Trebuchet MS" panose="020B0603020202020204" pitchFamily="34" charset="0"/>
              </a:rPr>
              <a:t>перший внесок – від 20%</a:t>
            </a:r>
          </a:p>
          <a:p>
            <a:pPr marL="171450" indent="-171450">
              <a:lnSpc>
                <a:spcPct val="150000"/>
              </a:lnSpc>
              <a:buClr>
                <a:srgbClr val="DCE123"/>
              </a:buClr>
              <a:buFont typeface="Wingdings" panose="05000000000000000000" pitchFamily="2" charset="2"/>
              <a:buChar char="ü"/>
            </a:pPr>
            <a:r>
              <a:rPr lang="uk-UA" sz="1000" dirty="0">
                <a:latin typeface="Trebuchet MS" panose="020B0603020202020204" pitchFamily="34" charset="0"/>
              </a:rPr>
              <a:t>термін кредитування – до 5 років</a:t>
            </a:r>
          </a:p>
          <a:p>
            <a:pPr marL="171450" indent="-171450">
              <a:lnSpc>
                <a:spcPct val="150000"/>
              </a:lnSpc>
              <a:buClr>
                <a:srgbClr val="DCE123"/>
              </a:buClr>
              <a:buFont typeface="Wingdings" panose="05000000000000000000" pitchFamily="2" charset="2"/>
              <a:buChar char="ü"/>
            </a:pPr>
            <a:r>
              <a:rPr lang="uk-UA" sz="1000" dirty="0">
                <a:latin typeface="Trebuchet MS" panose="020B0603020202020204" pitchFamily="34" charset="0"/>
              </a:rPr>
              <a:t>спрощений перелік документів та процес прийняття рішення </a:t>
            </a:r>
          </a:p>
          <a:p>
            <a:pPr marL="171450" indent="-171450">
              <a:lnSpc>
                <a:spcPct val="150000"/>
              </a:lnSpc>
              <a:buClr>
                <a:srgbClr val="DCE123"/>
              </a:buClr>
              <a:buFont typeface="Wingdings" panose="05000000000000000000" pitchFamily="2" charset="2"/>
              <a:buChar char="ü"/>
            </a:pPr>
            <a:r>
              <a:rPr lang="uk-UA" sz="1000" dirty="0">
                <a:latin typeface="Trebuchet MS" panose="020B0603020202020204" pitchFamily="34" charset="0"/>
              </a:rPr>
              <a:t>комісія за видачу – 1% від суми кредиту (одноразово)</a:t>
            </a:r>
          </a:p>
          <a:p>
            <a:pPr marL="171450" indent="-171450">
              <a:lnSpc>
                <a:spcPct val="150000"/>
              </a:lnSpc>
              <a:buClr>
                <a:srgbClr val="DCE123"/>
              </a:buClr>
              <a:buFont typeface="Wingdings" panose="05000000000000000000" pitchFamily="2" charset="2"/>
              <a:buChar char="ü"/>
            </a:pPr>
            <a:r>
              <a:rPr lang="uk-UA" sz="1000" dirty="0">
                <a:latin typeface="Trebuchet MS" panose="020B0603020202020204" pitchFamily="34" charset="0"/>
              </a:rPr>
              <a:t>застава – техніка, що купується</a:t>
            </a:r>
          </a:p>
          <a:p>
            <a:pPr marL="171450" indent="-171450">
              <a:lnSpc>
                <a:spcPct val="150000"/>
              </a:lnSpc>
              <a:buClr>
                <a:srgbClr val="DCE123"/>
              </a:buClr>
              <a:buFont typeface="Wingdings" panose="05000000000000000000" pitchFamily="2" charset="2"/>
              <a:buChar char="ü"/>
            </a:pPr>
            <a:r>
              <a:rPr lang="uk-UA" sz="1000" dirty="0">
                <a:latin typeface="Trebuchet MS" panose="020B0603020202020204" pitchFamily="34" charset="0"/>
              </a:rPr>
              <a:t>відсутня оцінка заставного майна</a:t>
            </a:r>
          </a:p>
          <a:p>
            <a:pPr marL="171450" indent="-171450">
              <a:lnSpc>
                <a:spcPct val="150000"/>
              </a:lnSpc>
              <a:buClr>
                <a:srgbClr val="DCE123"/>
              </a:buClr>
              <a:buFont typeface="Wingdings" panose="05000000000000000000" pitchFamily="2" charset="2"/>
              <a:buChar char="ü"/>
            </a:pPr>
            <a:r>
              <a:rPr lang="uk-UA" sz="1000" dirty="0">
                <a:latin typeface="Trebuchet MS" panose="020B0603020202020204" pitchFamily="34" charset="0"/>
              </a:rPr>
              <a:t>відтермінування виплати тіла кредиту – до 8 місяців кожного року</a:t>
            </a:r>
          </a:p>
          <a:p>
            <a:pPr marL="171450" indent="-171450">
              <a:lnSpc>
                <a:spcPct val="150000"/>
              </a:lnSpc>
              <a:buClr>
                <a:srgbClr val="DCE123"/>
              </a:buClr>
              <a:buFont typeface="Wingdings" panose="05000000000000000000" pitchFamily="2" charset="2"/>
              <a:buChar char="ü"/>
            </a:pPr>
            <a:r>
              <a:rPr lang="uk-UA" sz="1000" dirty="0">
                <a:latin typeface="Trebuchet MS" panose="020B0603020202020204" pitchFamily="34" charset="0"/>
              </a:rPr>
              <a:t>можливо без нотаріального оформлення договору застави</a:t>
            </a:r>
          </a:p>
          <a:p>
            <a:pPr marL="171450" indent="-171450">
              <a:lnSpc>
                <a:spcPct val="150000"/>
              </a:lnSpc>
              <a:buClr>
                <a:srgbClr val="DCE123"/>
              </a:buClr>
              <a:buFont typeface="Wingdings" panose="05000000000000000000" pitchFamily="2" charset="2"/>
              <a:buChar char="ü"/>
            </a:pPr>
            <a:endParaRPr lang="uk-UA" sz="1000" dirty="0">
              <a:latin typeface="Trebuchet MS" panose="020B0603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AE13112-D627-96B7-8944-C9C4096533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4" y="3094782"/>
            <a:ext cx="1337399" cy="66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24753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SEhUTExQUFhUUFRcYFhgYGBgcGhsVFBQXGhgYGBkYHCghGBolHBgUITEhJikrLy8vGB8zODMsNygtLisBCgoKDg0OGxAQGy8kICQsLywsLCwuNCwsLCwsLCwsLCwvLCwsLCwsLCwsLCwsLCwsLCwsLCwsLCwsLCwsLCwsLP/AABEIAGYBvAMBEQACEQEDEQH/xAAbAAEAAgMBAQAAAAAAAAAAAAAABgcDBAUCAf/EAEsQAAEDAgIEBwkOBQIHAAAAAAEAAgMEERIhBQYxQQcTUWFxgZEWIiMyU5KhsdIUFzM0QlJUYnJzk7LB0TVDY4KDorMVJCVEdJTh/8QAGgEBAAMBAQEAAAAAAAAAAAAAAAIDBAEFBv/EADMRAAIBAgQDBgQGAwEAAAAAAAABAgMRBBIxURMhMhRBUmFxkQUiM4FCobHB0fAVQ+Ej/9oADAMBAAIRAxEAPwC8UAQBAEAQBAEAQBAEAQBAEAQBAEAQBAEAQBAEAQBAEAQBAEAQBAEAQBAEAQBAEAQBAEAQBAEAQBAEAQBAEAQBAEAQBAEAQBAEBiqqlkbS+R7WNG1ziAO0ocbtqQ3S/ChRxZR453fUFm+c63ouoOaRTLEQWnM479dtJzAuho2xM24pL5Dlu/CCOcBQ4jK+NUlpE5NVp6uJ8JpGmjvujc11unA02XHKW5Fyqd8kjTqNIS3z0s53OwTeiwCjd7kG34z7T18t7DSxG+7+Ot13B7Eu9wm/GbtLp2vBPF6Qppbbnua2/QHtBKkpS3JqVTukmdRmu+koADPRtlZa+KO+beW7MQA6QF3iMlxqkdYnZ0RwnUU2UhfA7kkGXnNuO2ympplkcRB+RMaaoZI0PY5r2nY5pBB6wpl6dzKgCAIAgCAIAgCAIAgCAIAgCAIAgCAIAgCAIAgCAIAgCAIAgCAIAgCAIAgCAIAgCAIAgCAIAgCAIDn6waTFLTSzn+WwkDldbvR1my43ZEZSypsomrm41kdTpCaaV0uMxQtsO9YbFxJyjaSRsFyOhUN31MT5rNNnhmscjMqaOKmG4sGKTI5XleLk7sgFzMRdW3SrHNqHulIMrnSEbC9xdboxbOpQbKZSb1MvucgAkZHYdxttUbkXc2JqEtYyTa197EbnDa086ipptrYlKLSUu5muWLtyFzw5i7c6faad8RvE9zDvwuLb9NtvWpJkoya0Oi/WN0mVVDFUDeSMEmZztIwXv0gqVy3it9SuZaaX3PG6s0fNMwMewSwvtli2G4ye3IjMXHKpJ20Jrks0H9i9tD17aiCOZuyRjXdozHar07m6Lurm4unQgCAIAgCAIAgCAIAgCAIAgCAIAgCAIAgCAIAgCAIAgCAIAgCAIAgCAIAgCAIAgCAIAgCAIAgK44a9IFtPDTN8aeS5HK2O2XnOZ6VXUdkZ8S+Siu8rfWl490GNpBZTsZC2xuO8b3xHJdxdlyqnuM1Z/NZdxz42qLKGdTRlO1x8Jhaw5Yy7DY/Vv45+rY9SqqSaXLm9iylBSfPTfY69F7lYx8b53PDx8mF9mvGx7Sf22LLOVVyUow03a5o0U40YxcZTvfy0e5vaUoI4aBuGQSCWYOjcBbLDnl1FU0azniXytZWfuWV6MaWF1vd3RGCxegeXcxuYu3O3ML2qSOo13tUkSR1dVTikkpybCphkj5g8NLmE9BHqUu4vovnl35Fk8C2kS+jfC7xoJSAPqyd8P9XGDqV8HyNOHfy22LBUzQEAQBAa7K6IkASRknYA5tz0Zrl0czLc2F06EAQBAEAQBAEAQBAEAQBAEAQGKapYzx3tbfZicB60ucbS1MX/ABGHysfnt/dcujmaO59GkIvKx+e390uhmjubDXA5g3XSR9QBAEAQBAEAQBAEAQBAEAQBAEAQBAEAQBAVPr9KJdM00bjZsLGuceTNzyf9LexUVtjNPnVXkVqJjITI7xpHF7vtPJcfSVWzFJ3dzYjCiyDOrobRZqH4Q5jSBtcbZc3L0LPWrRpRvIso0ZVZZUTah1HiGckjn8zbNH6n0ry6nxR/gj7/AN/c9On8KjrOV/Qwaf0q2CRsDII3iJgwl5Peuf8AVtnlhPWpYanOqnVc2m33LuRHFV6dBqllukiK1MjnuLnG5PILAcwA2DmXpRSirI8idRzldms9qmRNeRqkiSNaQKaJIaPnMU0Ug+RIx3mvBspIsi7NMsXg3fxOlKyDc8OcP7X3v/rVlF8jbDlVki1VeaAgCA8TeKeg+pAyhtUB/wA5S/ex+sLFDqR49DriX4tp7Bq1ukYoReWRkY3YnAX6LnNcbS1IylGOrOd3XUV7e6Y+0+uyjxI7kOPT3OnR18UwxRSMeOVrge22xSTT0JxkpaM2F0kc86dpg7CaiDFe1uNZe97Wtfbfco5luQ4kNLo6CkTCA0KjTVPG4sfUQsc3a10jARlfME3GRC5mS7yDqQTs2jPPXRMYJHyRtYbWe5zQ032WcTbNLo65JK7Z4o9JwykiKaKQgXIY9riBykNKJp6CM4y0ZtrpIxzzNY0ue4Na0XLnEAAcpJyCHG0ldmtS6Xp5XYY54Xu24WyMcbDbkDdcUk9GRU4t2TRurpMq/hfHhqf7t/5mrPW1RgxmqI1orVSpqY+MijDmXIviaMxtyKrUG1dGeFCU1dI2zqDW+Sb57f3XeFIn2WpsaMlPWUDgSJYDfIi+EnpHeu6Fy0okLVKXkT/UnXf3Q4QVFhIfEeMg/mI3O9aup1L8mbKGIzPLLUmNZXRQgGWRkYJsC9zWgnkBccyrW0tTTKSjqzU7oaT6VT/ix+0uZo7keLDxL3HdDSfSqf8AFj9pM0dxxYeJe47oaT6VT/ix+0meO44sPEvc2qrSMUQBkljYHeKXva0HoJOa62lqScorVmr3Q0n0qn/Fj9pczR3I8WHiXuO6Gk+lU/4sftJmjuOLDxL3B1hpPpVP+LH7SZ47jiw8S9zarNIRQ242WOPFfDje1t7bbYjntHautpakpSjHVmr3Q0n0qn/Fj9pczR3I8WHiXuO6Gk+lU/4sftJnjuOLDxL3NylrY5ReORjxytcHeorqaehNST0Zkmlaxpc5wa0C5JIAA5STsXQ2lzZz+6Gk+lU/4sftKOeO5Diw8S9x3Q0n0qn/ABY/aTNHccWHiXuO6Gk+lU/4sftJmjuOLDxL3N2lqmStxxva9pv3zXBwuNuYyXU76E1JNXRmXToQFJ6zzg6VrXHPi6eRvQeIsOjNyzVepeplv/6SfkQmIKLMTNuMKDIM2WsB2i/So3IstLVGh4qnbe9398bknbsGezJfNYyop1Xbu5H02CpuFJX1fMh+nmk1MxPz/QAAPQvYwvKjH0PAx8m8RK5z3MWi5juYSBcXva+dttt9udd525E42vzPWmNGmEtN8THi7Hco5DyFcpVVUV13a+RorUXSavo+aZyJAr0Vo1JVNEywNWpsOnI7fzIQD107XH0tUqOr9Wb/AParbFxLSaAgCA8TeKeg+pAyh9UPjdL97H6wscOpHj0OuJaGvutBo4wyO3HSDK+eFu91vQP/AItFSeVcj0MRWyKy1K10Xoaqr5HOaC8/KkechzYjv5gs6jKTMMKc6ruSB3BjUWvxsV+TvvWrOCy7sctyO12jqrR8oLsUb9rXtPeutyO2HoPYq2pRZRKM6Uti0tR9ZfdsRx2Esdg8DYQdjgN1+TlWinPMj0KFXiR56lT1fxx3/kH/AHVn/Eec/qff9y/VsPYCAo/X/wDiFR9pv+0xZKnUzycR9SX97iZ67fwiH/B+VW1Og1V/or7FcaL0g+nlbLEbOaeojeDygqhNp3RihJxd0Xdq1p2OshEjMnDJ7L5tdydHIVrjJSVz1aVRVI3Rj10+I1P3TlyfSzlf6b9CteDL4+37uT1BUUuow4X6hci1HplX8L3wtP8Adv8AzNWetqjBjNUSPgv+Ij7x/rVlLpLsL9MlqsNJhq6ZkrCyRoc1wsQdi41c40mrMo3WLRxo6t8bSRgcHRu34T3zT0jZ1LJJZZHk1IcOdkS3hBruPoKObfIQ48zjGcQ6jcK2o7xTNOIlmpxZFdA6sz1jXOhwWYQDidbMi+WRVUYOWhnp0ZVOk6nvc1v9Hzz7KlwZFnZKnkHcHFbb+T559lODI52Sp5Hb4VmFsFK07QXA9IYFOtoi7F9MSI6B1WnrGOfDgsx2E4nWzsDyHcQqowctDNToyqK8Tp+9zW/0fPPsqXBkWdkqeR8fwcVpBHgdnzz7KcGRx4So13Hc4Xx3tL0y+qNTrdxdjNERPQWqlRVsMkPF4WuwnE6xvYHkPKq4wctDNToymro6Pvc1v9Hzz7K7wZFnZKnkcbSGjqigmGK8clrtcw5EX3EbRzFRacWVShKlLZllP0sarREkrrYjE9r7bMTcj+6vzZoXN2fPRb8irtDaKkqpRFFhxkEjEbCzRnnYrPGLk7I8+EHN2RIPe5rf6Pnn2VPgyL+yVPIe9zW/0fPPspwZDslTyLE1K0VJS0rYpcOMOeThNxZziRnYK+EXFWZsoQcIWZ3VMuCAojWsf9R0kOWN1ufwcf7FZanWvX9jI+ufoRaNRZjZu00TnGzWuceQAk+hRZGzeh2KLQk7iPAyWuL3aRlfM5rNUr04J/Mvcshhqk2vldvQthjLAAbhbsXy7dz6lKxo12hoZnYntueUEi/TZaaWLqUllWnmZK+Co1nmkuZqO1Xp/mu84q7/ACNXZfn/ACUf4rD+fuaVTqlAdhkb0EH8wKsj8Tn3xX2v/wBOP4RSejaOPrS0w08cGHG3dITaxG63QtGCmqlWU07X7ivHR4VCNNq/mQqReqjyEak29TRInGgs9N0tt0Lb/wDrSfuFKl1P1/Y3P6sfT+S6VqNQQBAeJvFPQfUgZQ+qHxul+9j9YWOHUjx6HXE6XCPOXV8t/kNY0dAaD63O7VKq/mLMS71GWlqlRthpIWNt4gcTyucLk9pWiCtFHoUYqMEjrqRYR3X+jbJQzXGcbeMaeQsN/SLjrUKivFlOIjemyA8F1QW1uEbHxvB/ts4H0HtVFJ/MY8K7VLEf0lJhqZHfNmcex5Kg9SmTtNvzJb758/kIu1yt4z2NHbJbD3z5/IRdrk4z2HbJbEQ03pE1M0k7gGmSxIF7CzQ3K/QqpO7uZpyzycixddf4TD/g/Kr6nQjdX+ivsRbUnQLK1tTG7JwZGY3fNdd3oNrFV045rmahSVTMvQ0dH1s+jao3BDmHDIw7HN/UEZgqKbgyMZSpTLN05pSOp0ZPLEbtdE7pBG1pG4haJNODaN1SanSbWxAuDL4+37uT1BU0uoyYX6hci1HplX8L3wtP92/8zVnraowYzVEj4L/iI+8f61ZS6S7C/TJarDSEBTvChIDXED5MTAenvj6nBZavUeZin/6fYz6xMI0TQ3+cT1ODyPQQuy6ESqfRiczVjWuSha9rI2PxuBOInKwtuUYTcSulWdNWSO3758/kIu1ynxnsW9slsSvUjWZ9cJS9jWcWWgYSc8QO2/QrKc8xooVnUvc43C/8HT/bf+UKNbRFeM0RFNWNbpKJj2MjY8PfiJcTtwgWy6FVCo4malXdNWSOz758/kIu1ynxnsW9slsS7UjWN9cyRz2NZgcGjDfO7b71ZTnmNNCq6ibZHuGDZTdMvqjUK3cU4zuONqdriyiidG6Jzy5+K4IG4C2fQowqZVYqo11TjZo7/vox/R5POap8ZbF3bFsQ7W7WQ10jXYAxrBZovc5nMk9mSqnPMzLWq8R3JvRaNdT6Gla8EOdG95B2jFmARuNrK1K1M1xg40GmV5q/pd1JMJmNa4gOFnXt3wtuVEZZXcxU6jhLMiVe+fP5CLtcreM9jR2yWx19VdepaqpbC6KNocHG4Lr96L71KFRydi2liJTllaJ4rjWEAQFLa2w4dL1DSL8bTvsOVz4CG+kBZa/Jp+Zm/wBr9CCwOuAeVcZhZPNUdPgRGmuyKX+TIWggu3NdffuXj47Dyz8Tm496PTweIWXh8lLuZkh11qonlk8Ubi02IAcxw7S4H0KL+G0ZxzU5P9Ti+JVISy1Ineo9dKZ/j44z9ZpI85twsc/h1aOnP0NkPiFCXfb1Np2tVGP+4Yfs3cexoKqWCrv8DLXi6C/GjXk1wptxkP8AjePWArF8Pr7fmV/5DDr8Rs0OlI52l0br2NiDkQecblTVozpO00a6NaFWOaDuamnKbjYXs3kEj7QzHpVmFnkqpkcXS4lGUSrJCvpj5RGtIL5cuXapomkWBqnHxmnD/Sit0FkTGesldw/O782eg+dZeSLhWovNeqr4oi0SSMYX5NxOAuRuF9pXG0iLklqzKJW/OHaF0lc4OtWssNNC8cYwylpDGAguxEWBIGxoO/mUJzSRTVrRhF8+ZWGodGZK6ADYx2M8wYLj04R1rPTV5I8/DxvUR1OFHRro6rjrHBM0Z7sbBhI7A09ZUqqs7lmKhad9yU6ga0RSQMgke1ssYwgONsbR4pbfabbRzKynNNWNGHrJxUXqTHGOUK01EE4RtZ4hC6mie1732D8JuGtBBIJGWI2tbpVNWatZGPE1llyo5XBPo0umfUEd6xpYDyudYm3QB6VGiudyvCQ+ZyInWtBq3g7DOQegyKp9RnfX9/3Li7kKL6NH2LVw47Hp8CnsO5Ci+jR9icOOw4FPYqXXOlZFWTxxtDWNLcLRsF42n1krNNWk7Hm1klNpE511/hMP+D8quqdCNlf6K+xzuCD4So+xH+Z6jR7yvB6y+xJ9dtVxWR4mWE7B3h+cPmO/Q7irKkMyNFejxFy1KppdIS07ZoMw2RrmSMduOy/M4FZk2ro85SlG8dzs8GXx9v3cnqCnS6i3C/ULkWo9Mq/he+Fp/u3/AJmrPW1RgxmqO9wZ1LG0QDntB4x+RIG/nU6T+UuwrSpkqdXxAXMkYHO5v7qy6L8y3I/p3XimgacD2zSbmsNxf6zhkB6VCVRIpniIRXJ3ZV9DSy6QqrbXyuLnu3NbvPMAMh1BZ0nKRgjGVWfqTbhTgbHS00bRZrHhrRzNjIHoCuqq0UasWrQSRzeDjRlNNHMahkbiHtDcZGzDuzUaSTXMhhoQknmJj3O6O8lT9o/dW5IGnhUtkb2jKWkp8XE8VHitiwuGdtm9dSitCcVCPSRLhePg6f7b/wAoVVbRGbGaI0eDnRdLNDKahkbnCWzcZF8OBpyz2XuuUoxa5kcNCEovMu8lvc7o7yVP2j91bkgaOFS2Rv6Np6WnBEPFMDjchrhmQLX2rqUVoTioR6SG8MGym6ZfVGqq3cZsZojR1D1Up6uB8kuPE2QtGF1hbC08nOVynBSXMhh6MZxuzLrlqI2CHjqbGQz4RpNzh+cMt28cnQk6VldHa2GUY3icjg8rIGVIbOxhL7CN7vkPvkM8s+XltyqNJq/Mrw0oqXzFna4fEqj7py0T6Wb6302VRqLSxS1bWThrmFjyQ7ZcDJZqaTlzPOw8YudpFmdzujvJU/aP3WjJA3cKlsjPQ6KoYXiSJsLHi9iCL57d6KMVoSjCnF3VjtRyBwu0gjlBv6lMtPSAICp+FEcRpKjqNzhYndeN4B9EgWbExvB/3TmZ5vLVi/7t+5XFRT8VI+LPwb3NF97WmzT1ix61BO6ujHUjlk0ZGFcZUdqm0g2SzanEQBZsjfHaOR1/hG+npWWVKUOdL27vtt+hoVWFTlV91r99zHUsDHlrXB7fkuG8bjzHmVkXdXsZqkMsrJ3Pgeliux8L0sLHqlrnxOxxuwu7QRyOG8KNSjCpHLJGihXnRlmgyQ0uuDTlKwtPK3Mdm0eleZU+GyXODue5R+K05cqit+hza/REU5L6WRribksuNu023t6CtlLFShaNZW8+4zVsDCpeeHkn5Ef0VTF9TFGQR4QYxvDWHE/Lma1y3ylli2efTi5TUfMn/BEwzVlZVHO5sDzveT6mhW4eNoI2QeapKRa60F5DOEnQc9U2LiGYywuxDE0bQLeMQqqsXLQy4mnKaWVFfdydaMvc0vVb9CqOHLYxcCp4TZodRK2QgcUIxyvc0egEn0LqpSZKOGqPusWVqjqsyhYc8cj7Yn2tkPktG4LRCCib6NFU15nT0xoqOqidFKLtOwjaDuc07iFKUU1Zk5wU1ZlYaX4OqmMnicMzd2Ya7rDiB6VnlSa0ME8LNdPM5nczpDxeJmtyXy/NZRyTIcKrpZnX0NwcVDyDOREzeAQ59uQW70dpUo0X3lkMJJ9XIs7Rejo6eJsUTcLG7OUneSd5PKtCSSsjfGKirIq2o1LrTUukEQwmYuvjZ4uO97YuRZ+HK9zA8PUz3t3lurSeiEBVmt+qNXPWTSxxYmPLcJxsF7RtByJvtBWedOTk2jz61CcptpEl1o0NNNo6OCNl5G8Vdt2jxG55k2U5xbjYvq05SpqK15Gnwcav1FK+YzswB7WBvfNNy0uv4pPKFylFxvcjhqUoN5kTpXGshWvmp3unw0AHHCwc24AeNm05Bw5eRVVKd+aMuIoZ/mjqcrUXVaqp6tssseFgY8XxMOZGWQN1GnCSldldCjOM7tFlK83EE4RtXqiqkhdAzEGMcHd80WJIt4xHIqasHLQyYmlKbWVEPOoVd5AefH7Sq4UtjN2apsfW6gVp/ktHS9n6FOFIdlqbHV0dwaTuPhpGRj6t3H9ApKi+8sjhJPqZYOgNAQ0bMMTcz4zjm5x5z+gyV8YqOhsp04wVkcbhF0NNVRRNgZiLZCSLtGWEj5RCjVi5LkVYmnKaSiQE6h13kB58ftKjhSMnZqmw7gq7yA8+P2k4UtjnZqmx8dqDXW+AHnx+0nClsHhamxNtfNAz1MNOyFmJ0d8QxNFu8A3nPMK6pFtKxrxFOU4pIhR1DrvIDz4/aVPClsZezVNh3BV3kB58ftJwpbHOzVNjy/UGusfADZ8+P2k4Utg8LUtoTjhG0FPVCAQMxYMeLvmi2IMt4xF9hV1WLlaxrxNOU7ZTb4PNETUsD2TNwuMhcBcHLC0fJJ5Cu04tLmSw8JQjaRKSL5FWGgqvWXUCYTONKwOidmBiaMBO1vfEZcizTpO/I8+rhpZvk0JRTU9ZJo+WCePwwjLGHEw4xbK5ByO43VqUnGzNCVR03GS5kC7g67yI8+P2lRwpGPs1TY+dwVd5AefH7ScKWxzs1TYdwVd5AefH7ScKWw7NU2LL1E0ZJTUjYpW4XhzyRcHJzyRmDZaKaajZm/DwcIWZIFMuCAgnDFovjaHjAO+geH/2O713VmD1KE1yKMRG8PQqbTrsbo5/Lxgk5/CR2a8dPinrCxUeScNn+XcUYjm1PdfmabHKxmZmdjlEiZmvXLEbGQPXLHLAvSwsY3PXbHbGF7l1IkjxHUOY4PabOabg/p0JKEZxcZaFtKcqclKOqJBJURmOWuYQ15idHh5J32biH9puskc3KhLfXeP95HpSyO+IjtptIsbgh0VxGj2uIs6dxkP2bBrOrC0H+4r14LkV4eNoepNlIuCAIAgCAIAgCAIAgCAIAgCAIAgCAIAgCAIAgCAIAgCAIAgCAIAgCAIAgCAIAgCAIAgCAIAgCAwV1I2aN8TxdsjS13Q4WPWhxq6sU3pDUyvomlrGMq6e5JbhBI5TgPfA87brHVw2Z5ldPdGdKpTWWyktiOOFK42cJaZ+9pBe0dR78DtVL48O5S/J/wAFeWhLeL9/+npuh3O+CkhlH1XtB62vIsebNR7RFdaa9UReFm+hqXozzJoydvjRSD+0+sbVJVqb0kiqVCotYsw8U8fId5p/ZSzR3IZJbMcU8/Id5p/ZM0dzmSWzMzNGTu8WKQ/2m3adii61NayRZGhUekWfX6JLc5pYYh9Z4LuprL3PNcKPaIvoTfov5LVhZrraj6s8MNMCAxktU/cLFjD1DvyOxSSrz2j+b/gko0I7yfsv5JLo3UivrsImaylpwbhmENPSGDMnndboV9LDKLzPm92WNTqLLa0di5qaBsbGsaLNY0NA5gLBazSuRlQBAEAQBAEAQBAEAQBAEAQBAEAQBAEAQBAEAQBAEAQBAEAQBAEAQBAEAQBAEAQBAEAQBAEAQBAEAQGhpPQtPUC00Mcn2mi/UdoXGkyMoRlqiJ13BXRPzjMsR3WdiA8+59Kg6aKXhodxzH8F8zD4GtcOS4cPyuVUsLCWqXsdVOpHpmzDJqFpLdWNd0uf+oKq7DS8KOvtHjPjNQtJHxqxrehz/wBGhOw0vCgu0eMzM4LZXnw1a48tg4/mcrY4WEdEvY5w6j6ps6uj+CuiZnJxkp53YQeplj6VaqaOLDQ7yWaN0PBTi0MMcY+q0A9Z2lTSSLoxUdEby6SCAIAgCAIAgCAIAgCAIAgCAIAgCAIAgCAIAgCAIAgCAIAgCAIAgCAIAgCAIAgCAIAgCAIAgCAIAgCAIAgCAIAgCAIAgCAIAgCAIAgCAIAgCAIAgCAIAgCAIAgCAIAgCAIAgCAIAgCAIAgCAIAgCAIAgCAIAgCAIA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56176" y="6165304"/>
            <a:ext cx="2719400" cy="496354"/>
          </a:xfrm>
          <a:prstGeom prst="rect">
            <a:avLst/>
          </a:prstGeom>
        </p:spPr>
        <p:txBody>
          <a:bodyPr lIns="64281" tIns="32140" rIns="64281" bIns="3214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B23F"/>
                </a:solidFill>
                <a:latin typeface="DIN Next W1G Light" pitchFamily="34" charset="0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21424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849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274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697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endParaRPr lang="ru-RU" sz="1400" kern="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0" name="Таблиця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233493"/>
              </p:ext>
            </p:extLst>
          </p:nvPr>
        </p:nvGraphicFramePr>
        <p:xfrm>
          <a:off x="203560" y="2252251"/>
          <a:ext cx="5520567" cy="1101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9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6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351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Аванс, %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Ставка фінансування (самохідна</a:t>
                      </a:r>
                      <a:r>
                        <a:rPr lang="uk-UA" sz="1200" baseline="0" dirty="0">
                          <a:effectLst/>
                        </a:rPr>
                        <a:t> техніка)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51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12місяців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24місяці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36 місяців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48 місяців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60 місяців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20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0,001%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1,9%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4,6%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6,1%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7,0%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30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0,001%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1,5%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4,3%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5,8%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6,8%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40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0,001%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1,0%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3,8%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5,5%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6,5%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50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0,001%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0,3%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3,3%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5,0%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6,0%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DE8AB382-A7F4-413A-98D5-B1572A6EF6F2}"/>
              </a:ext>
            </a:extLst>
          </p:cNvPr>
          <p:cNvSpPr/>
          <p:nvPr/>
        </p:nvSpPr>
        <p:spPr>
          <a:xfrm>
            <a:off x="139148" y="3350753"/>
            <a:ext cx="55685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УМОВИ НАДАННЯ ФІНАНСУВАННЯ - КРЕДИТ: 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D38800-80A9-1FF1-85A1-F8D4C6E0B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0728"/>
            <a:ext cx="9144000" cy="434103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1A5128C-C101-F6F6-9206-31FE8C118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0"/>
            <a:ext cx="3168352" cy="60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72856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transition 2011">
  <a:themeElements>
    <a:clrScheme name="KUHN_20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">
  <a:themeElements>
    <a:clrScheme name="KUHN_20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dèle transition 2011">
  <a:themeElements>
    <a:clrScheme name="KUHN_20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owerPoint">
  <a:themeElements>
    <a:clrScheme name="KUHN_20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Personnalisé 1">
      <a:dk1>
        <a:srgbClr val="59595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16-9_KUHN-GROUP.potx [Лише читання]" id="{90B7AEA7-95A2-4A23-8937-B7A889B00E16}" vid="{C6B2EF64-7083-4BE3-BDF7-6051C4FEEFE6}"/>
    </a:ext>
  </a:extLst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Model_KUHN_2006</Template>
  <TotalTime>25670</TotalTime>
  <Words>316</Words>
  <Application>Microsoft Office PowerPoint</Application>
  <PresentationFormat>Екран (4:3)</PresentationFormat>
  <Paragraphs>113</Paragraphs>
  <Slides>6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слайдів</vt:lpstr>
      </vt:variant>
      <vt:variant>
        <vt:i4>6</vt:i4>
      </vt:variant>
    </vt:vector>
  </HeadingPairs>
  <TitlesOfParts>
    <vt:vector size="17" baseType="lpstr">
      <vt:lpstr>Arial</vt:lpstr>
      <vt:lpstr>Calibri</vt:lpstr>
      <vt:lpstr>KabelBoldITC</vt:lpstr>
      <vt:lpstr>Times New Roman</vt:lpstr>
      <vt:lpstr>Trebuchet MS</vt:lpstr>
      <vt:lpstr>Wingdings</vt:lpstr>
      <vt:lpstr>Modèle transition 2011</vt:lpstr>
      <vt:lpstr>PowerPoint</vt:lpstr>
      <vt:lpstr>1_Modèle transition 2011</vt:lpstr>
      <vt:lpstr>1_PowerPoint</vt:lpstr>
      <vt:lpstr>Thème Office</vt:lpstr>
      <vt:lpstr>Програми фінансування</vt:lpstr>
      <vt:lpstr>Райффайзен банк</vt:lpstr>
      <vt:lpstr>Презентація PowerPoint</vt:lpstr>
      <vt:lpstr>Презентація PowerPoint</vt:lpstr>
      <vt:lpstr>ОЩАДБАНК</vt:lpstr>
      <vt:lpstr>Презентація PowerPoint</vt:lpstr>
    </vt:vector>
  </TitlesOfParts>
  <Company>KUHN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Vincent ARNOULD</dc:creator>
  <cp:lastModifiedBy>Alexandr RUD</cp:lastModifiedBy>
  <cp:revision>2279</cp:revision>
  <cp:lastPrinted>2021-07-06T08:23:34Z</cp:lastPrinted>
  <dcterms:created xsi:type="dcterms:W3CDTF">2003-09-24T15:34:35Z</dcterms:created>
  <dcterms:modified xsi:type="dcterms:W3CDTF">2023-03-16T12:50:44Z</dcterms:modified>
</cp:coreProperties>
</file>